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8" r:id="rId5"/>
    <p:sldId id="379" r:id="rId6"/>
    <p:sldId id="380" r:id="rId7"/>
    <p:sldId id="381" r:id="rId8"/>
    <p:sldId id="382" r:id="rId9"/>
    <p:sldId id="383" r:id="rId10"/>
    <p:sldId id="38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6.png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7.png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8.png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9.png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10.png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11.png"/><Relationship Id="rId1" Type="http://schemas.openxmlformats.org/officeDocument/2006/relationships/tags" Target="../tags/tag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420" y="2966720"/>
            <a:ext cx="118205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233805" y="4653280"/>
            <a:ext cx="4044950" cy="1317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6348730" y="4469130"/>
            <a:ext cx="427990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8128000" y="5448935"/>
            <a:ext cx="163131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394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238250" y="2747645"/>
            <a:ext cx="3851275" cy="106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3134046" y="4204585"/>
            <a:ext cx="800000" cy="362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5901690" y="2721610"/>
            <a:ext cx="5681345" cy="1278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7867379" y="4328548"/>
            <a:ext cx="1428571" cy="46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743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52855" y="4490085"/>
            <a:ext cx="445325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2751455" y="5338445"/>
            <a:ext cx="135572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6096000" y="4680585"/>
            <a:ext cx="4242435" cy="1085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7773837" y="6071692"/>
            <a:ext cx="962277" cy="42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7865"/>
            <a:ext cx="10800000" cy="560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225550" y="3136900"/>
            <a:ext cx="2988945" cy="1183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2947670" y="4704080"/>
            <a:ext cx="1779270" cy="108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4883785" y="2806065"/>
            <a:ext cx="6612890" cy="1197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6617970" y="4320540"/>
            <a:ext cx="2849245" cy="101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6710045" y="5801360"/>
            <a:ext cx="211010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1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136650" y="3724275"/>
            <a:ext cx="3920490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2200275" y="4827270"/>
            <a:ext cx="1216660" cy="71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2200275" y="5904230"/>
            <a:ext cx="1410970" cy="82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464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38250" y="2834640"/>
            <a:ext cx="6717665" cy="110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3027045" y="4333875"/>
            <a:ext cx="1996440" cy="1346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569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330325" y="2541905"/>
            <a:ext cx="7275830" cy="131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2917825" y="3985895"/>
            <a:ext cx="2353945" cy="114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2988945" y="5395595"/>
            <a:ext cx="1457325" cy="112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569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34440" y="2693035"/>
            <a:ext cx="7802880" cy="117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984500" y="4138930"/>
            <a:ext cx="2315845" cy="1247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2995930" y="5640705"/>
            <a:ext cx="1668145" cy="102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2023-10-31T12:44:52Z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