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2564904"/>
            <a:ext cx="7210090" cy="11873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2708920"/>
            <a:ext cx="6219825" cy="128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66552" y="2690446"/>
            <a:ext cx="6159763" cy="14507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765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823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43460" y="2523392"/>
            <a:ext cx="427177" cy="263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97475" y="2514600"/>
            <a:ext cx="427177" cy="263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4760" y="3675185"/>
            <a:ext cx="4234248" cy="228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172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662" y="2466975"/>
            <a:ext cx="7686675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74283" y="2444257"/>
            <a:ext cx="7153293" cy="20046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09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254" y="961523"/>
            <a:ext cx="10925175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4725144"/>
            <a:ext cx="333375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070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876300"/>
            <a:ext cx="997267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398" y="2426674"/>
            <a:ext cx="4682656" cy="2074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1813" y="4598373"/>
            <a:ext cx="5535509" cy="967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7853" y="5609488"/>
            <a:ext cx="9579970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7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179" y="728428"/>
            <a:ext cx="11029950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1458" y="4285040"/>
            <a:ext cx="8701098" cy="245632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31222" y="1608989"/>
            <a:ext cx="1165732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46845" y="3675181"/>
            <a:ext cx="831624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26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90675"/>
            <a:ext cx="1107757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96814" y="1987057"/>
            <a:ext cx="392010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51291" y="3200396"/>
            <a:ext cx="392010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91969" y="4369773"/>
            <a:ext cx="392010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23854" y="4826977"/>
            <a:ext cx="392010" cy="3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52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196752"/>
            <a:ext cx="110109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0799" y="3112478"/>
            <a:ext cx="4656278" cy="30421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171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844824"/>
            <a:ext cx="641032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08290" y="1811212"/>
            <a:ext cx="4744201" cy="3191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435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124744"/>
            <a:ext cx="1102042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0798" y="4651127"/>
            <a:ext cx="8568855" cy="1494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770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980728"/>
            <a:ext cx="6810375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630" y="2204864"/>
            <a:ext cx="11010900" cy="4000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65429" y="2215658"/>
            <a:ext cx="392010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74221" y="3314697"/>
            <a:ext cx="392010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83012" y="5468812"/>
            <a:ext cx="392010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05669"/>
            <a:ext cx="7934325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797334"/>
            <a:ext cx="10048875" cy="904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24713" y="1283673"/>
            <a:ext cx="6107009" cy="22772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07128" y="3622427"/>
            <a:ext cx="9861326" cy="20925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825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871662"/>
            <a:ext cx="11001375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501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638300"/>
            <a:ext cx="107632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6497" y="1644157"/>
            <a:ext cx="5808071" cy="3675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8782" y="1538654"/>
            <a:ext cx="2669925" cy="2733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882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052736"/>
            <a:ext cx="721042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1043" y="1055073"/>
            <a:ext cx="3214341" cy="1459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9836" y="2611315"/>
            <a:ext cx="5684979" cy="9583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34666" y="3657599"/>
            <a:ext cx="6977449" cy="27871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79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124075"/>
            <a:ext cx="1084897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8914" y="2171700"/>
            <a:ext cx="10599878" cy="1617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2876" y="3868615"/>
            <a:ext cx="7461024" cy="5627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569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04925"/>
            <a:ext cx="110680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4029" y="1310051"/>
            <a:ext cx="392010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41275" y="4862144"/>
            <a:ext cx="392010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452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238250"/>
            <a:ext cx="110775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41276" y="3534504"/>
            <a:ext cx="392010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06107" y="4659919"/>
            <a:ext cx="392010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321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124744"/>
            <a:ext cx="110490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06107" y="1995850"/>
            <a:ext cx="392010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49467" y="3200400"/>
            <a:ext cx="734909" cy="553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60184" y="5750169"/>
            <a:ext cx="620607" cy="2901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297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071562"/>
            <a:ext cx="111156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84238" y="1415558"/>
            <a:ext cx="488723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8530" y="4325815"/>
            <a:ext cx="594231" cy="3077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0560" y="5178666"/>
            <a:ext cx="488723" cy="5099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741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828800"/>
            <a:ext cx="10658475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8721" y="3393827"/>
            <a:ext cx="2924194" cy="879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63767" y="3349869"/>
            <a:ext cx="4858501" cy="1776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514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700212"/>
            <a:ext cx="1104900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553" y="2540973"/>
            <a:ext cx="4023232" cy="2690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765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052736"/>
            <a:ext cx="110585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552" y="1863969"/>
            <a:ext cx="5772901" cy="4457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136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2024-11-04T06:07:25Z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