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1" r:id="rId4"/>
    <p:sldId id="372" r:id="rId5"/>
    <p:sldId id="382" r:id="rId6"/>
    <p:sldId id="370" r:id="rId7"/>
    <p:sldId id="383" r:id="rId8"/>
    <p:sldId id="384" r:id="rId9"/>
    <p:sldId id="385" r:id="rId10"/>
    <p:sldId id="366" r:id="rId11"/>
    <p:sldId id="386" r:id="rId12"/>
    <p:sldId id="387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12.png"/><Relationship Id="rId1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image" Target="../media/image13.png"/><Relationship Id="rId1" Type="http://schemas.openxmlformats.org/officeDocument/2006/relationships/tags" Target="../tags/tag3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8.png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9.png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10.png"/><Relationship Id="rId1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380" y="3141345"/>
            <a:ext cx="11901170" cy="582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70" y="981525"/>
            <a:ext cx="10800000" cy="553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43574" y="1219831"/>
            <a:ext cx="9923809" cy="467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343660" y="2106295"/>
            <a:ext cx="8576310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467485" y="3040380"/>
            <a:ext cx="5535295" cy="178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auto">
          <a:xfrm>
            <a:off x="1343660" y="5270500"/>
            <a:ext cx="8032750" cy="967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3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70" y="1066615"/>
            <a:ext cx="10800000" cy="5085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343660" y="1217295"/>
            <a:ext cx="8633460" cy="1191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1304925" y="2545715"/>
            <a:ext cx="8775700" cy="1202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1363345" y="4051935"/>
            <a:ext cx="9152255" cy="1193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6"/>
            </p:custDataLst>
          </p:nvPr>
        </p:nvSpPr>
        <p:spPr bwMode="auto">
          <a:xfrm>
            <a:off x="1343660" y="5523865"/>
            <a:ext cx="7128510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2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41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3561080" y="5406390"/>
            <a:ext cx="2983865" cy="105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72000"/>
            <a:ext cx="9340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454785" y="1169670"/>
            <a:ext cx="8627745" cy="1167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422400" y="2653030"/>
            <a:ext cx="5582920" cy="1130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1454785" y="4045585"/>
            <a:ext cx="5679440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1454769" y="4770798"/>
            <a:ext cx="5090134" cy="403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auto">
          <a:xfrm>
            <a:off x="1487805" y="5487670"/>
            <a:ext cx="5403850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auto">
          <a:xfrm>
            <a:off x="1454769" y="6221098"/>
            <a:ext cx="6646826" cy="387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  <p:bldP spid="17" grpId="0" bldLvl="0" animBg="1"/>
      <p:bldP spid="20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6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555" y="908500"/>
            <a:ext cx="92359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445260" y="1047115"/>
            <a:ext cx="7623175" cy="43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99540" y="1704340"/>
            <a:ext cx="4378325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445260" y="2480945"/>
            <a:ext cx="7244715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auto">
          <a:xfrm>
            <a:off x="1128395" y="3218180"/>
            <a:ext cx="7000875" cy="2114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7"/>
            </p:custDataLst>
          </p:nvPr>
        </p:nvSpPr>
        <p:spPr bwMode="auto">
          <a:xfrm>
            <a:off x="1445260" y="5499735"/>
            <a:ext cx="6152515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8"/>
            </p:custDataLst>
          </p:nvPr>
        </p:nvSpPr>
        <p:spPr bwMode="auto">
          <a:xfrm>
            <a:off x="1445260" y="6252845"/>
            <a:ext cx="6256020" cy="39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23" grpId="0" bldLvl="0" animBg="1"/>
      <p:bldP spid="34" grpId="0" bldLvl="0" animBg="1"/>
      <p:bldP spid="3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807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29995" y="3672205"/>
            <a:ext cx="4838700" cy="1465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238940" y="5265718"/>
            <a:ext cx="3969896" cy="398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305560" y="6062345"/>
            <a:ext cx="7254240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30" y="883735"/>
            <a:ext cx="10087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343660" y="1044575"/>
            <a:ext cx="4742815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343660" y="1916430"/>
            <a:ext cx="5302885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343660" y="2735580"/>
            <a:ext cx="7161530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1343660" y="3572510"/>
            <a:ext cx="8757920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1343660" y="4436110"/>
            <a:ext cx="5312410" cy="1202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auto">
          <a:xfrm>
            <a:off x="1257300" y="6029325"/>
            <a:ext cx="6791960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3" grpId="0" bldLvl="0" animBg="1"/>
      <p:bldP spid="16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9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2023-10-31T14:35:09Z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