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85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5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4545" y="3133725"/>
            <a:ext cx="1058227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556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0712" y="1218413"/>
            <a:ext cx="323809" cy="40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95950" y="2180573"/>
            <a:ext cx="323809" cy="3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05" y="926280"/>
            <a:ext cx="85047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517405" y="1196280"/>
            <a:ext cx="461985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14780" y="1807845"/>
            <a:ext cx="4362450" cy="906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517650" y="3011805"/>
            <a:ext cx="7823200" cy="803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517650" y="4128770"/>
            <a:ext cx="512445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517650" y="4826000"/>
            <a:ext cx="3777615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auto">
          <a:xfrm>
            <a:off x="1517405" y="5531280"/>
            <a:ext cx="1799945" cy="36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auto">
          <a:xfrm>
            <a:off x="1517405" y="6213780"/>
            <a:ext cx="3614890" cy="3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  <p:bldP spid="15" grpId="0" bldLvl="0" animBg="1"/>
      <p:bldP spid="20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12800"/>
            <a:ext cx="9378950" cy="604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13800" y="3356610"/>
            <a:ext cx="546735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5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07219" y="5243261"/>
            <a:ext cx="318891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3639" y="2217148"/>
            <a:ext cx="370426" cy="40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0476" y="3754970"/>
            <a:ext cx="438095" cy="390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202897"/>
            <a:ext cx="380952" cy="390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82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17740"/>
            <a:ext cx="10800000" cy="2773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824195" y="5871584"/>
            <a:ext cx="885714" cy="409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430260" y="5375275"/>
            <a:ext cx="117602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3102772"/>
            <a:ext cx="314285" cy="39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2023-10-31T14:58:03Z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