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81" r:id="rId10"/>
    <p:sldId id="365" r:id="rId11"/>
    <p:sldId id="382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0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345" y="3149600"/>
            <a:ext cx="1149731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7173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534160" y="748030"/>
            <a:ext cx="4141470" cy="154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534166" y="2505014"/>
            <a:ext cx="3251510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534160" y="3181985"/>
            <a:ext cx="397065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1452880" y="3807460"/>
            <a:ext cx="391414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299845" y="4358640"/>
            <a:ext cx="568833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534166" y="5195124"/>
            <a:ext cx="3295791" cy="30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534160" y="5844540"/>
            <a:ext cx="3569970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0"/>
            </p:custDataLst>
          </p:nvPr>
        </p:nvSpPr>
        <p:spPr bwMode="auto">
          <a:xfrm>
            <a:off x="5821680" y="548640"/>
            <a:ext cx="2598420" cy="1263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6" grpId="0" bldLvl="0" animBg="1"/>
      <p:bldP spid="18" grpId="0" bldLvl="0" animBg="1"/>
      <p:bldP spid="23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3325874"/>
            <a:ext cx="380952" cy="40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3511" y="3167443"/>
            <a:ext cx="323778" cy="33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517241"/>
            <a:ext cx="352380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3620282"/>
            <a:ext cx="342857" cy="39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6195" y="3547110"/>
            <a:ext cx="201422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60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10005" y="2966720"/>
            <a:ext cx="9057005" cy="136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10005" y="4771390"/>
            <a:ext cx="6771005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310005" y="5643880"/>
            <a:ext cx="7526655" cy="87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7"/>
          <a:stretch>
            <a:fillRect/>
          </a:stretch>
        </p:blipFill>
        <p:spPr>
          <a:xfrm>
            <a:off x="720090" y="972185"/>
            <a:ext cx="101015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9" r="44643"/>
          <a:stretch>
            <a:fillRect/>
          </a:stretch>
        </p:blipFill>
        <p:spPr>
          <a:xfrm>
            <a:off x="720090" y="4652830"/>
            <a:ext cx="5591900" cy="207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60235" y="3356610"/>
            <a:ext cx="2990850" cy="33051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2023-10-31T14:29:54Z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