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3" r:id="rId4"/>
    <p:sldId id="384" r:id="rId5"/>
    <p:sldId id="385" r:id="rId6"/>
    <p:sldId id="386" r:id="rId7"/>
    <p:sldId id="387" r:id="rId8"/>
    <p:sldId id="388" r:id="rId9"/>
    <p:sldId id="389" r:id="rId10"/>
    <p:sldId id="390" r:id="rId11"/>
    <p:sldId id="391" r:id="rId12"/>
    <p:sldId id="392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7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image" Target="../media/image13.png"/><Relationship Id="rId1" Type="http://schemas.openxmlformats.org/officeDocument/2006/relationships/tags" Target="../tags/tag30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image" Target="../media/image14.png"/><Relationship Id="rId1" Type="http://schemas.openxmlformats.org/officeDocument/2006/relationships/tags" Target="../tags/tag3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image" Target="../media/image6.png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5.png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image" Target="../media/image7.png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8.png"/><Relationship Id="rId1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image" Target="../media/image9.png"/><Relationship Id="rId1" Type="http://schemas.openxmlformats.org/officeDocument/2006/relationships/tags" Target="../tags/tag17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image" Target="../media/image10.png"/><Relationship Id="rId1" Type="http://schemas.openxmlformats.org/officeDocument/2006/relationships/tags" Target="../tags/tag20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image" Target="../media/image11.png"/><Relationship Id="rId1" Type="http://schemas.openxmlformats.org/officeDocument/2006/relationships/tags" Target="../tags/tag24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image" Target="../media/image12.png"/><Relationship Id="rId1" Type="http://schemas.openxmlformats.org/officeDocument/2006/relationships/tags" Target="../tags/tag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0500" y="3004820"/>
            <a:ext cx="118110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77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681990" y="3270885"/>
            <a:ext cx="6644005" cy="1244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2357755" y="4838065"/>
            <a:ext cx="3042920" cy="1314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4450"/>
            <a:ext cx="10800000" cy="5739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681990" y="3173095"/>
            <a:ext cx="6576695" cy="1214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2355215" y="4801870"/>
            <a:ext cx="2526665" cy="1167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673735" y="3206115"/>
            <a:ext cx="7449185" cy="59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2494915" y="4204970"/>
            <a:ext cx="3526155" cy="810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-176080"/>
            <a:ext cx="10800000" cy="4156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681990" y="1772920"/>
            <a:ext cx="6963410" cy="51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2510476" y="2826833"/>
            <a:ext cx="2790476" cy="467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28" b="16696"/>
          <a:stretch>
            <a:fillRect/>
          </a:stretch>
        </p:blipFill>
        <p:spPr>
          <a:xfrm>
            <a:off x="720090" y="3429000"/>
            <a:ext cx="10800080" cy="3311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7"/>
            </p:custDataLst>
          </p:nvPr>
        </p:nvSpPr>
        <p:spPr bwMode="auto">
          <a:xfrm>
            <a:off x="681990" y="5173345"/>
            <a:ext cx="7183755" cy="49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8"/>
            </p:custDataLst>
          </p:nvPr>
        </p:nvSpPr>
        <p:spPr bwMode="auto">
          <a:xfrm>
            <a:off x="2510790" y="6169025"/>
            <a:ext cx="2943225" cy="515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6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681990" y="3137535"/>
            <a:ext cx="7921625" cy="1134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auto">
          <a:xfrm>
            <a:off x="2510790" y="4622800"/>
            <a:ext cx="3225800" cy="975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3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683260" y="3660140"/>
            <a:ext cx="6177280" cy="54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2510476" y="4748405"/>
            <a:ext cx="1800000" cy="467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3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681990" y="4018915"/>
            <a:ext cx="7915275" cy="1070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2452370" y="5509260"/>
            <a:ext cx="221996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3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683895" y="2766060"/>
            <a:ext cx="8086725" cy="1101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auto">
          <a:xfrm>
            <a:off x="2475230" y="4202430"/>
            <a:ext cx="4766945" cy="985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auto">
          <a:xfrm>
            <a:off x="2475230" y="5565140"/>
            <a:ext cx="2404745" cy="675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9" grpId="0" bldLvl="0" animBg="1"/>
      <p:bldP spid="2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5713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681990" y="3283585"/>
            <a:ext cx="8327390" cy="1172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2533015" y="4958080"/>
            <a:ext cx="3774440" cy="1130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77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683260" y="3645535"/>
            <a:ext cx="7793355" cy="1149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2355850" y="5130800"/>
            <a:ext cx="3587115" cy="1184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commondata" val="eyJoZGlkIjoiYTNjM2EwNWJlZTJhNGZjOTUwNGJmNTFmZWFlMWExNz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2023-10-31T12:48:44Z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