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6" r:id="rId5"/>
    <p:sldId id="367" r:id="rId6"/>
    <p:sldId id="368" r:id="rId7"/>
    <p:sldId id="370" r:id="rId8"/>
    <p:sldId id="371" r:id="rId9"/>
    <p:sldId id="373" r:id="rId10"/>
    <p:sldId id="256" r:id="rId11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224" y="60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bin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bin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bin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bin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59" name="yt_shape_12259"/>
          <p:cNvSpPr txBox="1"/>
          <p:nvPr/>
        </p:nvSpPr>
        <p:spPr>
          <a:xfrm>
            <a:off x="539881" y="1281381"/>
            <a:ext cx="3953005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直接应用性质求解</a:t>
            </a:r>
          </a:p>
        </p:txBody>
      </p:sp>
      <p:sp>
        <p:nvSpPr>
          <p:cNvPr id="12260" name="yt_shape_12260"/>
          <p:cNvSpPr txBox="1"/>
          <p:nvPr/>
        </p:nvSpPr>
        <p:spPr>
          <a:xfrm>
            <a:off x="540000" y="178569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，垂足为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2264" name="yt_table_12264_skip" title="H_36.5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33358415"/>
                  </p:ext>
                </p:extLst>
              </p:nvPr>
            </p:nvGraphicFramePr>
            <p:xfrm>
              <a:off x="539881" y="2745126"/>
              <a:ext cx="7784720" cy="464630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384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385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386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38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A.10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79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2264" name="yt_table_12264_skip" title="H_36.5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33358415"/>
                  </p:ext>
                </p:extLst>
              </p:nvPr>
            </p:nvGraphicFramePr>
            <p:xfrm>
              <a:off x="539881" y="2745126"/>
              <a:ext cx="7784720" cy="464630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384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385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386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387"/>
                        </a:ext>
                      </a:extLst>
                    </a:gridCol>
                  </a:tblGrid>
                  <a:tr h="46463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A.10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91579" t="-1299" r="-144737" b="-402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455652" t="-1299" b="-4026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79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261" name="yt_shape_12261_skip" title="H_146.9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75219" y="2501036"/>
            <a:ext cx="1476780" cy="2124034"/>
            <a:chOff x="0" y="0"/>
            <a:chExt cx="1297305" cy="1865898"/>
          </a:xfrm>
        </p:grpSpPr>
        <p:pic>
          <p:nvPicPr>
            <p:cNvPr id="2" name="yt_image_12261">
              <a:extLst>
                <a:ext uri="">
  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297305" cy="14698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63" name="yt_shape_12263"/>
            <p:cNvSpPr txBox="1"/>
            <p:nvPr/>
          </p:nvSpPr>
          <p:spPr>
            <a:xfrm>
              <a:off x="115371" y="150589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8904023297">
            <a:extLst>
              <a:ext uri="{FF2B5EF4-FFF2-40B4-BE49-F238E27FC236}">
                <a16:creationId xmlns:a16="http://schemas.microsoft.com/office/drawing/2014/main" id="{5916617B-506A-B83E-7FA3-838E4B73EA4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1" y="1323254"/>
            <a:ext cx="1171767" cy="36539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EC2C2772-D50E-8A62-6948-8E8A185992C9}"/>
              </a:ext>
            </a:extLst>
          </p:cNvPr>
          <p:cNvSpPr txBox="1"/>
          <p:nvPr/>
        </p:nvSpPr>
        <p:spPr>
          <a:xfrm>
            <a:off x="1973989" y="221437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65" name="yt_shape_12265"/>
          <p:cNvSpPr txBox="1"/>
          <p:nvPr/>
        </p:nvSpPr>
        <p:spPr>
          <a:xfrm>
            <a:off x="540000" y="124468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青海省中考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的中点，延长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至点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的中点，连接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269" name="yt_table_12269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9091943"/>
              </p:ext>
            </p:extLst>
          </p:nvPr>
        </p:nvGraphicFramePr>
        <p:xfrm>
          <a:off x="539881" y="2684251"/>
          <a:ext cx="68954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388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389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390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39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0"/>
                  </a:ext>
                </a:extLst>
              </a:tr>
            </a:tbl>
          </a:graphicData>
        </a:graphic>
      </p:graphicFrame>
      <p:grpSp>
        <p:nvGrpSpPr>
          <p:cNvPr id="12266" name="yt_shape_12266_skip" title="H_149.5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98651" y="2633463"/>
            <a:ext cx="1953348" cy="2128133"/>
            <a:chOff x="0" y="0"/>
            <a:chExt cx="1743075" cy="1899045"/>
          </a:xfrm>
        </p:grpSpPr>
        <p:pic>
          <p:nvPicPr>
            <p:cNvPr id="2" name="yt_image_12266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43075" cy="15030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68" name="yt_shape_12268"/>
            <p:cNvSpPr txBox="1"/>
            <p:nvPr/>
          </p:nvSpPr>
          <p:spPr>
            <a:xfrm>
              <a:off x="338256" y="153904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779774A-6ED5-F42D-DFC0-86706690E309}"/>
              </a:ext>
            </a:extLst>
          </p:cNvPr>
          <p:cNvSpPr txBox="1"/>
          <p:nvPr/>
        </p:nvSpPr>
        <p:spPr>
          <a:xfrm>
            <a:off x="2345464" y="214885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71" name="yt_shape_12271"/>
          <p:cNvSpPr txBox="1"/>
          <p:nvPr/>
        </p:nvSpPr>
        <p:spPr>
          <a:xfrm>
            <a:off x="540000" y="124646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荆州市中考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斜边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上的中线，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275" name="yt_shape_12275"/>
          <p:cNvSpPr txBox="1"/>
          <p:nvPr/>
        </p:nvSpPr>
        <p:spPr>
          <a:xfrm>
            <a:off x="539881" y="397284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272" name="yt_shape_12272" title="H_123.1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43872" y="2354068"/>
            <a:ext cx="2191410" cy="1937241"/>
            <a:chOff x="0" y="0"/>
            <a:chExt cx="1769364" cy="1564146"/>
          </a:xfrm>
        </p:grpSpPr>
        <p:pic>
          <p:nvPicPr>
            <p:cNvPr id="2" name="yt_image_12272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69364" cy="11681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74" name="yt_shape_12274"/>
            <p:cNvSpPr txBox="1"/>
            <p:nvPr/>
          </p:nvSpPr>
          <p:spPr>
            <a:xfrm>
              <a:off x="351401" y="120414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E1F834C-567D-4808-4BEF-DF47A4E5AE63}"/>
              </a:ext>
            </a:extLst>
          </p:cNvPr>
          <p:cNvSpPr txBox="1"/>
          <p:nvPr/>
        </p:nvSpPr>
        <p:spPr>
          <a:xfrm>
            <a:off x="2956652" y="1675143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76" name="yt_shape_12276"/>
          <p:cNvSpPr txBox="1"/>
          <p:nvPr/>
        </p:nvSpPr>
        <p:spPr>
          <a:xfrm>
            <a:off x="551384" y="1196752"/>
            <a:ext cx="647773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277" name="yt_image_12277" title="H_136.0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48328" y="1844824"/>
            <a:ext cx="2130548" cy="1998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79" name="yt_shape_12279"/>
          <p:cNvSpPr txBox="1"/>
          <p:nvPr/>
        </p:nvSpPr>
        <p:spPr>
          <a:xfrm>
            <a:off x="557888" y="1750989"/>
            <a:ext cx="453970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是等腰三角形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3FC2847-55B7-4FAC-BF9E-BCF26BC04C16}"/>
              </a:ext>
            </a:extLst>
          </p:cNvPr>
          <p:cNvSpPr txBox="1"/>
          <p:nvPr/>
        </p:nvSpPr>
        <p:spPr>
          <a:xfrm>
            <a:off x="449989" y="2284092"/>
            <a:ext cx="4971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证明：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92BCC76-FCDA-14DD-DE85-6DDF00D80DC4}"/>
              </a:ext>
            </a:extLst>
          </p:cNvPr>
          <p:cNvSpPr txBox="1"/>
          <p:nvPr/>
        </p:nvSpPr>
        <p:spPr>
          <a:xfrm>
            <a:off x="449989" y="2759580"/>
            <a:ext cx="4105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5614654-077F-98CF-9572-504C7170AF92}"/>
              </a:ext>
            </a:extLst>
          </p:cNvPr>
          <p:cNvSpPr txBox="1"/>
          <p:nvPr/>
        </p:nvSpPr>
        <p:spPr>
          <a:xfrm>
            <a:off x="449989" y="3235068"/>
            <a:ext cx="2870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CAEFB062-AC94-4845-AD1E-E345361D82FC}"/>
                  </a:ext>
                </a:extLst>
              </p:cNvPr>
              <p:cNvSpPr txBox="1"/>
              <p:nvPr/>
            </p:nvSpPr>
            <p:spPr>
              <a:xfrm>
                <a:off x="449989" y="3710556"/>
                <a:ext cx="32709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CAEFB062-AC94-4845-AD1E-E345361D82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10556"/>
                <a:ext cx="3270948" cy="765061"/>
              </a:xfrm>
              <a:prstGeom prst="rect">
                <a:avLst/>
              </a:prstGeom>
              <a:blipFill>
                <a:blip r:embed="rId3"/>
                <a:stretch>
                  <a:fillRect l="-2985" r="-3545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30DB6BA4-F0B8-688C-1EC1-145239959635}"/>
              </a:ext>
            </a:extLst>
          </p:cNvPr>
          <p:cNvSpPr txBox="1"/>
          <p:nvPr/>
        </p:nvSpPr>
        <p:spPr>
          <a:xfrm>
            <a:off x="449989" y="4382005"/>
            <a:ext cx="1661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E73DBAD-24B9-AF37-1910-849AEF82E22F}"/>
              </a:ext>
            </a:extLst>
          </p:cNvPr>
          <p:cNvSpPr txBox="1"/>
          <p:nvPr/>
        </p:nvSpPr>
        <p:spPr>
          <a:xfrm>
            <a:off x="449989" y="4857493"/>
            <a:ext cx="3304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是等腰三角形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yt_shape_12280"/>
          <p:cNvSpPr txBox="1"/>
          <p:nvPr/>
        </p:nvSpPr>
        <p:spPr>
          <a:xfrm>
            <a:off x="588864" y="5543094"/>
            <a:ext cx="794929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A928FB9-7F48-39FA-5D1B-B1E143745D67}"/>
              </a:ext>
            </a:extLst>
          </p:cNvPr>
          <p:cNvSpPr txBox="1"/>
          <p:nvPr/>
        </p:nvSpPr>
        <p:spPr>
          <a:xfrm>
            <a:off x="7761665" y="5496288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3" name="yt_shape_12283"/>
          <p:cNvSpPr txBox="1"/>
          <p:nvPr/>
        </p:nvSpPr>
        <p:spPr>
          <a:xfrm>
            <a:off x="539880" y="1271221"/>
            <a:ext cx="5799665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补全斜边上的中线再用性质求解</a:t>
            </a:r>
          </a:p>
        </p:txBody>
      </p:sp>
      <p:sp>
        <p:nvSpPr>
          <p:cNvPr id="12284" name="yt_shape_12284"/>
          <p:cNvSpPr txBox="1"/>
          <p:nvPr/>
        </p:nvSpPr>
        <p:spPr>
          <a:xfrm>
            <a:off x="540000" y="177553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2286" name="yt_table_12286_skip" title="H_36.2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98960892"/>
                  </p:ext>
                </p:extLst>
              </p:nvPr>
            </p:nvGraphicFramePr>
            <p:xfrm>
              <a:off x="539880" y="2734966"/>
              <a:ext cx="7111493" cy="519557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392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393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394"/>
                        </a:ext>
                      </a:extLst>
                    </a:gridCol>
                    <a:gridCol w="1249490">
                      <a:extLst>
                        <a:ext uri="{9D8B030D-6E8A-4147-A177-3AD203B41FA5}">
                          <a16:colId xmlns:a16="http://schemas.microsoft.com/office/drawing/2014/main" val="1039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81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2286" name="yt_table_12286_skip" title="H_36.2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98960892"/>
                  </p:ext>
                </p:extLst>
              </p:nvPr>
            </p:nvGraphicFramePr>
            <p:xfrm>
              <a:off x="539880" y="2734966"/>
              <a:ext cx="7111493" cy="519557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392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393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394"/>
                        </a:ext>
                      </a:extLst>
                    </a:gridCol>
                    <a:gridCol w="1249490">
                      <a:extLst>
                        <a:ext uri="{9D8B030D-6E8A-4147-A177-3AD203B41FA5}">
                          <a16:colId xmlns:a16="http://schemas.microsoft.com/office/drawing/2014/main" val="10395"/>
                        </a:ext>
                      </a:extLst>
                    </a:gridCol>
                  </a:tblGrid>
                  <a:tr h="519557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469756" b="-2441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8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2285" name="yt_image_12285_skip" title="H_151.56">
            <a:extLst>
              <a:ext uri="">
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30780" y="2648226"/>
            <a:ext cx="1521219" cy="2113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8904023481" title="H_28.770866">
            <a:extLst>
              <a:ext uri="{FF2B5EF4-FFF2-40B4-BE49-F238E27FC236}">
                <a16:creationId xmlns:a16="http://schemas.microsoft.com/office/drawing/2014/main" id="{19B23613-1706-BB2A-4ED1-76B43D5A2CA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0" y="1313094"/>
            <a:ext cx="1171767" cy="36539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3499CEF-C767-D309-7888-846F153AB7D9}"/>
              </a:ext>
            </a:extLst>
          </p:cNvPr>
          <p:cNvSpPr txBox="1"/>
          <p:nvPr/>
        </p:nvSpPr>
        <p:spPr>
          <a:xfrm>
            <a:off x="7093676" y="2204213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287" name="yt_shape_12287"/>
              <p:cNvSpPr txBox="1"/>
              <p:nvPr/>
            </p:nvSpPr>
            <p:spPr>
              <a:xfrm>
                <a:off x="540000" y="1196752"/>
                <a:ext cx="11111999" cy="9492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如图，在四边形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是对角线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的中点，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是对角线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上的动点，连接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的最小值为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2287" name="yt_shape_1228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196752"/>
                <a:ext cx="11111999" cy="949299"/>
              </a:xfrm>
              <a:prstGeom prst="rect">
                <a:avLst/>
              </a:prstGeom>
              <a:blipFill>
                <a:blip r:embed="rId2"/>
                <a:stretch>
                  <a:fillRect l="-1701" t="-5128" r="-878" b="-19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292" name="yt_shape_12292"/>
          <p:cNvSpPr txBox="1"/>
          <p:nvPr/>
        </p:nvSpPr>
        <p:spPr>
          <a:xfrm>
            <a:off x="539881" y="427119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289" name="yt_shape_12289" title="H_147.37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87888" y="2780928"/>
            <a:ext cx="2267115" cy="2087909"/>
            <a:chOff x="0" y="0"/>
            <a:chExt cx="2032254" cy="1871613"/>
          </a:xfrm>
        </p:grpSpPr>
        <p:pic>
          <p:nvPicPr>
            <p:cNvPr id="2" name="yt_image_12289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32254" cy="1475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91" name="yt_shape_12291"/>
            <p:cNvSpPr txBox="1"/>
            <p:nvPr/>
          </p:nvSpPr>
          <p:spPr>
            <a:xfrm>
              <a:off x="482846" y="151161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091BDB7-C8C6-58D2-EAD5-792562A596C4}"/>
                  </a:ext>
                </a:extLst>
              </p:cNvPr>
              <p:cNvSpPr txBox="1"/>
              <p:nvPr/>
            </p:nvSpPr>
            <p:spPr>
              <a:xfrm>
                <a:off x="8871677" y="1574614"/>
                <a:ext cx="853313" cy="5582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091BDB7-C8C6-58D2-EAD5-792562A596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71677" y="1574614"/>
                <a:ext cx="853313" cy="55824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yt_shape_12293"/>
          <p:cNvSpPr txBox="1"/>
          <p:nvPr/>
        </p:nvSpPr>
        <p:spPr>
          <a:xfrm>
            <a:off x="539881" y="1196498"/>
            <a:ext cx="5491888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补全直角三角形再用性质求解</a:t>
            </a:r>
          </a:p>
        </p:txBody>
      </p:sp>
      <p:sp>
        <p:nvSpPr>
          <p:cNvPr id="12294" name="yt_shape_12294"/>
          <p:cNvSpPr txBox="1"/>
          <p:nvPr/>
        </p:nvSpPr>
        <p:spPr>
          <a:xfrm>
            <a:off x="540000" y="170080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和正方形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CEFG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2298" name="yt_table_12298_skip" title="H_56.2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47319955"/>
                  </p:ext>
                </p:extLst>
              </p:nvPr>
            </p:nvGraphicFramePr>
            <p:xfrm>
              <a:off x="539881" y="2660243"/>
              <a:ext cx="7590982" cy="757619"/>
            </p:xfrm>
            <a:graphic>
              <a:graphicData uri="http://schemas.openxmlformats.org/drawingml/2006/table">
                <a:tbl>
                  <a:tblPr/>
                  <a:tblGrid>
                    <a:gridCol w="2194243">
                      <a:extLst>
                        <a:ext uri="{9D8B030D-6E8A-4147-A177-3AD203B41FA5}">
                          <a16:colId xmlns:a16="http://schemas.microsoft.com/office/drawing/2014/main" val="10396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397"/>
                        </a:ext>
                      </a:extLst>
                    </a:gridCol>
                    <a:gridCol w="2199069">
                      <a:extLst>
                        <a:ext uri="{9D8B030D-6E8A-4147-A177-3AD203B41FA5}">
                          <a16:colId xmlns:a16="http://schemas.microsoft.com/office/drawing/2014/main" val="10398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39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A.2.5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8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2298" name="yt_table_12298_skip" title="H_56.2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47319955"/>
                  </p:ext>
                </p:extLst>
              </p:nvPr>
            </p:nvGraphicFramePr>
            <p:xfrm>
              <a:off x="539881" y="2660243"/>
              <a:ext cx="7590982" cy="757619"/>
            </p:xfrm>
            <a:graphic>
              <a:graphicData uri="http://schemas.openxmlformats.org/drawingml/2006/table">
                <a:tbl>
                  <a:tblPr/>
                  <a:tblGrid>
                    <a:gridCol w="2194243">
                      <a:extLst>
                        <a:ext uri="{9D8B030D-6E8A-4147-A177-3AD203B41FA5}">
                          <a16:colId xmlns:a16="http://schemas.microsoft.com/office/drawing/2014/main" val="10396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397"/>
                        </a:ext>
                      </a:extLst>
                    </a:gridCol>
                    <a:gridCol w="2199069">
                      <a:extLst>
                        <a:ext uri="{9D8B030D-6E8A-4147-A177-3AD203B41FA5}">
                          <a16:colId xmlns:a16="http://schemas.microsoft.com/office/drawing/2014/main" val="10398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399"/>
                        </a:ext>
                      </a:extLst>
                    </a:gridCol>
                  </a:tblGrid>
                  <a:tr h="757619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A.2.5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1408" r="-149577" b="-8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98061" r="-47091" b="-8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82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295" name="yt_shape_12295_skip" title="H_146.4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98662" y="2492896"/>
            <a:ext cx="1953337" cy="2146503"/>
            <a:chOff x="0" y="0"/>
            <a:chExt cx="1692783" cy="1860183"/>
          </a:xfrm>
        </p:grpSpPr>
        <p:pic>
          <p:nvPicPr>
            <p:cNvPr id="2" name="yt_image_12295">
              <a:extLst>
                <a:ext uri="">
  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92783" cy="14641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97" name="yt_shape_12297"/>
            <p:cNvSpPr txBox="1"/>
            <p:nvPr/>
          </p:nvSpPr>
          <p:spPr>
            <a:xfrm>
              <a:off x="313110" y="150018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8904023725">
            <a:extLst>
              <a:ext uri="{FF2B5EF4-FFF2-40B4-BE49-F238E27FC236}">
                <a16:creationId xmlns:a16="http://schemas.microsoft.com/office/drawing/2014/main" id="{38BD6C71-8324-8298-0140-9E3C887E70D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1" y="1238371"/>
            <a:ext cx="1171767" cy="36539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99DEB52B-4160-6F00-30A5-DD77318D6E78}"/>
              </a:ext>
            </a:extLst>
          </p:cNvPr>
          <p:cNvSpPr txBox="1"/>
          <p:nvPr/>
        </p:nvSpPr>
        <p:spPr>
          <a:xfrm>
            <a:off x="5260114" y="212949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9" name="yt_shape_12299"/>
          <p:cNvSpPr txBox="1"/>
          <p:nvPr/>
        </p:nvSpPr>
        <p:spPr>
          <a:xfrm>
            <a:off x="540000" y="908720"/>
            <a:ext cx="10885761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300" name="yt_image_12300" title="H_135.8374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12355" y="1960325"/>
            <a:ext cx="1920240" cy="1725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2302"/>
          <p:cNvSpPr txBox="1"/>
          <p:nvPr/>
        </p:nvSpPr>
        <p:spPr>
          <a:xfrm>
            <a:off x="540000" y="908526"/>
            <a:ext cx="380232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证明：延长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、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交于点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5" name="yt_shape_12304"/>
          <p:cNvSpPr txBox="1"/>
          <p:nvPr/>
        </p:nvSpPr>
        <p:spPr>
          <a:xfrm>
            <a:off x="4727968" y="1540193"/>
            <a:ext cx="2324675" cy="11126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050" b="0" i="0" u="none" spc="-6050">
                <a:solidFill>
                  <a:srgbClr val="1EE3CF"/>
                </a:solidFill>
                <a:effectLst/>
                <a:latin typeface="白正" pitchFamily="60"/>
                <a:ea typeface="宋体" pitchFamily="60"/>
              </a:rPr>
              <a:t> </a:t>
            </a:r>
            <a:r>
              <a:rPr lang="en-US" altLang="zh-CN" sz="6050" b="0" i="0" u="none" spc="16765">
                <a:solidFill>
                  <a:srgbClr val="1EE3CF"/>
                </a:solidFill>
                <a:effectLst/>
                <a:latin typeface="白正" pitchFamily="60"/>
                <a:ea typeface="宋体" pitchFamily="60"/>
              </a:rPr>
              <a:t> 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6" name="yt_image_12303" title="H_95.4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04363" y="4236682"/>
            <a:ext cx="2809482" cy="1467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2306"/>
              <p:cNvSpPr txBox="1"/>
              <p:nvPr/>
            </p:nvSpPr>
            <p:spPr>
              <a:xfrm>
                <a:off x="553152" y="2387009"/>
                <a:ext cx="5228996" cy="35071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中点，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AAS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是斜边上的中线，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7" name="yt_shape_1230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3152" y="2387009"/>
                <a:ext cx="5228996" cy="3507179"/>
              </a:xfrm>
              <a:prstGeom prst="rect">
                <a:avLst/>
              </a:prstGeom>
              <a:blipFill>
                <a:blip r:embed="rId4"/>
                <a:stretch>
                  <a:fillRect l="-3613" t="-1565" r="-2797" b="-45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31E1F15A-F1F0-7BA7-DAF4-D1FE3F63B92F}"/>
              </a:ext>
            </a:extLst>
          </p:cNvPr>
          <p:cNvSpPr txBox="1"/>
          <p:nvPr/>
        </p:nvSpPr>
        <p:spPr>
          <a:xfrm>
            <a:off x="481495" y="1821086"/>
            <a:ext cx="39456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证明：延长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、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交于点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04091AF-5940-6BBF-3EBE-B4AEBC21B061}"/>
              </a:ext>
            </a:extLst>
          </p:cNvPr>
          <p:cNvSpPr txBox="1"/>
          <p:nvPr/>
        </p:nvSpPr>
        <p:spPr>
          <a:xfrm>
            <a:off x="463141" y="2340203"/>
            <a:ext cx="1889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3F1F2F5-67BD-21E9-DA4E-73A8E0230AA9}"/>
              </a:ext>
            </a:extLst>
          </p:cNvPr>
          <p:cNvSpPr txBox="1"/>
          <p:nvPr/>
        </p:nvSpPr>
        <p:spPr>
          <a:xfrm>
            <a:off x="463141" y="2815691"/>
            <a:ext cx="4267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F715DB9-77A1-D2D0-49F0-9AAEDEE0359C}"/>
              </a:ext>
            </a:extLst>
          </p:cNvPr>
          <p:cNvSpPr txBox="1"/>
          <p:nvPr/>
        </p:nvSpPr>
        <p:spPr>
          <a:xfrm>
            <a:off x="463141" y="3291179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中点，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BBFEF2E-540A-ACA1-FC32-4A022EE71A5C}"/>
              </a:ext>
            </a:extLst>
          </p:cNvPr>
          <p:cNvSpPr txBox="1"/>
          <p:nvPr/>
        </p:nvSpPr>
        <p:spPr>
          <a:xfrm>
            <a:off x="463141" y="3766667"/>
            <a:ext cx="1889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11F53B3-A49E-293D-ABDE-51AF3BC050C2}"/>
              </a:ext>
            </a:extLst>
          </p:cNvPr>
          <p:cNvSpPr txBox="1"/>
          <p:nvPr/>
        </p:nvSpPr>
        <p:spPr>
          <a:xfrm>
            <a:off x="463141" y="4242156"/>
            <a:ext cx="4091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431BDD62-91CE-AEF6-6579-7F8FE5F42AF5}"/>
                  </a:ext>
                </a:extLst>
              </p:cNvPr>
              <p:cNvSpPr txBox="1"/>
              <p:nvPr/>
            </p:nvSpPr>
            <p:spPr>
              <a:xfrm>
                <a:off x="463141" y="4717643"/>
                <a:ext cx="2642299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431BDD62-91CE-AEF6-6579-7F8FE5F42A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3141" y="4717643"/>
                <a:ext cx="2642299" cy="765061"/>
              </a:xfrm>
              <a:prstGeom prst="rect">
                <a:avLst/>
              </a:prstGeom>
              <a:blipFill>
                <a:blip r:embed="rId5"/>
                <a:stretch>
                  <a:fillRect l="-3695" r="-3926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文本框 14">
            <a:extLst>
              <a:ext uri="{FF2B5EF4-FFF2-40B4-BE49-F238E27FC236}">
                <a16:creationId xmlns:a16="http://schemas.microsoft.com/office/drawing/2014/main" id="{52E2C121-D372-AFD2-8437-FAA88629F1B8}"/>
              </a:ext>
            </a:extLst>
          </p:cNvPr>
          <p:cNvSpPr txBox="1"/>
          <p:nvPr/>
        </p:nvSpPr>
        <p:spPr>
          <a:xfrm>
            <a:off x="463141" y="5389092"/>
            <a:ext cx="53585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中，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是斜边上的中线，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yt_shape_12314"/>
              <p:cNvSpPr txBox="1"/>
              <p:nvPr/>
            </p:nvSpPr>
            <p:spPr>
              <a:xfrm>
                <a:off x="574251" y="5751479"/>
                <a:ext cx="1803379" cy="110652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16" name="yt_shape_123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4251" y="5751479"/>
                <a:ext cx="1803379" cy="1106521"/>
              </a:xfrm>
              <a:prstGeom prst="rect">
                <a:avLst/>
              </a:prstGeom>
              <a:blipFill>
                <a:blip r:embed="rId6"/>
                <a:stretch>
                  <a:fillRect l="-10135" r="-9797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0BF6C8B5-5237-E1B0-1356-E11E6F80B94E}"/>
                  </a:ext>
                </a:extLst>
              </p:cNvPr>
              <p:cNvSpPr txBox="1"/>
              <p:nvPr/>
            </p:nvSpPr>
            <p:spPr>
              <a:xfrm>
                <a:off x="484240" y="5704673"/>
                <a:ext cx="196602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0BF6C8B5-5237-E1B0-1356-E11E6F80B9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4240" y="5704673"/>
                <a:ext cx="1966024" cy="765061"/>
              </a:xfrm>
              <a:prstGeom prst="rect">
                <a:avLst/>
              </a:prstGeom>
              <a:blipFill>
                <a:blip r:embed="rId7"/>
                <a:stretch>
                  <a:fillRect l="-4644" r="-5263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文本框 17">
            <a:extLst>
              <a:ext uri="{FF2B5EF4-FFF2-40B4-BE49-F238E27FC236}">
                <a16:creationId xmlns:a16="http://schemas.microsoft.com/office/drawing/2014/main" id="{47B6C0F3-2271-371D-672D-D27C4971E8E4}"/>
              </a:ext>
            </a:extLst>
          </p:cNvPr>
          <p:cNvSpPr txBox="1"/>
          <p:nvPr/>
        </p:nvSpPr>
        <p:spPr>
          <a:xfrm>
            <a:off x="484240" y="6376122"/>
            <a:ext cx="16088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7" grpId="0" build="allAtOnce"/>
      <p:bldP spid="18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719</Words>
  <Application>Microsoft Office PowerPoint</Application>
  <PresentationFormat>宽屏</PresentationFormat>
  <Paragraphs>73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3" baseType="lpstr">
      <vt:lpstr>Finished</vt:lpstr>
      <vt:lpstr>白正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阳鑫</cp:lastModifiedBy>
  <cp:revision>44</cp:revision>
  <dcterms:created xsi:type="dcterms:W3CDTF">2023-05-05T05:33:04Z</dcterms:created>
  <dcterms:modified xsi:type="dcterms:W3CDTF">2023-11-02T12:50:50Z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