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87" r:id="rId8"/>
    <p:sldId id="369" r:id="rId9"/>
    <p:sldId id="388" r:id="rId10"/>
    <p:sldId id="367" r:id="rId11"/>
    <p:sldId id="389" r:id="rId12"/>
    <p:sldId id="390" r:id="rId13"/>
    <p:sldId id="391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6.png"/><Relationship Id="rId3" Type="http://schemas.openxmlformats.org/officeDocument/2006/relationships/tags" Target="../tags/tag52.xml"/><Relationship Id="rId2" Type="http://schemas.openxmlformats.org/officeDocument/2006/relationships/image" Target="../media/image15.png"/><Relationship Id="rId1" Type="http://schemas.openxmlformats.org/officeDocument/2006/relationships/tags" Target="../tags/tag5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image" Target="../media/image17.png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8.png"/><Relationship Id="rId3" Type="http://schemas.openxmlformats.org/officeDocument/2006/relationships/tags" Target="../tags/tag18.xml"/><Relationship Id="rId2" Type="http://schemas.openxmlformats.org/officeDocument/2006/relationships/image" Target="../media/image7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9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7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1745" y="3042920"/>
            <a:ext cx="96678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1"/>
          <a:stretch>
            <a:fillRect/>
          </a:stretch>
        </p:blipFill>
        <p:spPr>
          <a:xfrm>
            <a:off x="1415415" y="908685"/>
            <a:ext cx="87135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82395" y="1122045"/>
            <a:ext cx="3696335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82547" y="1884910"/>
            <a:ext cx="3695660" cy="35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513657" y="2565935"/>
            <a:ext cx="2679558" cy="39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382395" y="3257550"/>
            <a:ext cx="890968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382395" y="4018280"/>
            <a:ext cx="685101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382395" y="4631690"/>
            <a:ext cx="878522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1382547" y="5470551"/>
            <a:ext cx="2745113" cy="38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auto">
          <a:xfrm>
            <a:off x="1382547" y="6184397"/>
            <a:ext cx="6342442" cy="39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1"/>
            </p:custDataLst>
          </p:nvPr>
        </p:nvSpPr>
        <p:spPr bwMode="auto">
          <a:xfrm>
            <a:off x="6630670" y="815340"/>
            <a:ext cx="3737610" cy="232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6125" y="764540"/>
            <a:ext cx="280670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5" grpId="0" bldLvl="0" animBg="1"/>
      <p:bldP spid="17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3090"/>
            <a:ext cx="10637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73175" y="3767455"/>
            <a:ext cx="5739765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380" y="2852420"/>
            <a:ext cx="4136390" cy="252349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273175" y="5268595"/>
            <a:ext cx="604012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39085" y="6037747"/>
            <a:ext cx="3067288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00" y="972000"/>
            <a:ext cx="10800000" cy="501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91504" y="1172034"/>
            <a:ext cx="2638095" cy="42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15415" y="1953895"/>
            <a:ext cx="802576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06195" y="2773045"/>
            <a:ext cx="340042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291590" y="3428365"/>
            <a:ext cx="8668385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415314" y="4315438"/>
            <a:ext cx="1619047" cy="40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1205865" y="5069205"/>
            <a:ext cx="875347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7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09980" y="3583305"/>
            <a:ext cx="447992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82867" y="4205041"/>
            <a:ext cx="3676603" cy="33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58240" y="4821555"/>
            <a:ext cx="426275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2642870" y="5574665"/>
            <a:ext cx="2390775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2849280" y="6204946"/>
            <a:ext cx="1622634" cy="3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35075" y="4552950"/>
            <a:ext cx="6146800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4050665" y="5300345"/>
            <a:ext cx="228917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050759" y="6225333"/>
            <a:ext cx="799382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25" y="1042485"/>
            <a:ext cx="10800000" cy="4181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64529" y="1280608"/>
            <a:ext cx="7561904" cy="457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56360" y="2204720"/>
            <a:ext cx="621728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249045" y="2993390"/>
            <a:ext cx="317055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1364529" y="3909494"/>
            <a:ext cx="5085714" cy="42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67790" y="3220720"/>
            <a:ext cx="4574540" cy="1307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3068955"/>
            <a:ext cx="4770755" cy="285623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84300" y="4897755"/>
            <a:ext cx="266954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67790" y="5812155"/>
            <a:ext cx="323405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69765"/>
            <a:ext cx="10527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590040" y="990600"/>
            <a:ext cx="7941310" cy="113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590040" y="2393315"/>
            <a:ext cx="375666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388110" y="3342005"/>
            <a:ext cx="766445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1487805" y="4215765"/>
            <a:ext cx="602170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1590040" y="5068570"/>
            <a:ext cx="6745605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8"/>
            </p:custDataLst>
          </p:nvPr>
        </p:nvSpPr>
        <p:spPr bwMode="auto">
          <a:xfrm>
            <a:off x="1589833" y="6072345"/>
            <a:ext cx="5040925" cy="45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9" grpId="0" bldLvl="0" animBg="1"/>
      <p:bldP spid="27" grpId="0" bldLvl="0" animBg="1"/>
      <p:bldP spid="32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360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88" b="51644"/>
          <a:stretch>
            <a:fillRect/>
          </a:stretch>
        </p:blipFill>
        <p:spPr>
          <a:xfrm>
            <a:off x="2975700" y="4230370"/>
            <a:ext cx="5077370" cy="273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914850"/>
            <a:ext cx="10800000" cy="564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43574" y="1153328"/>
            <a:ext cx="5380952" cy="44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43660" y="1830705"/>
            <a:ext cx="508698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877570" y="2489835"/>
            <a:ext cx="568007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486535" y="3163570"/>
            <a:ext cx="437197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486431" y="3938756"/>
            <a:ext cx="2504761" cy="352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343025" y="4523105"/>
            <a:ext cx="1000696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1343660" y="5245735"/>
            <a:ext cx="455168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0"/>
            </p:custDataLst>
          </p:nvPr>
        </p:nvSpPr>
        <p:spPr bwMode="auto">
          <a:xfrm>
            <a:off x="1396365" y="5889625"/>
            <a:ext cx="335788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4" grpId="0" bldLvl="0" animBg="1"/>
      <p:bldP spid="20" grpId="0" bldLvl="0" animBg="1"/>
      <p:bldP spid="21" grpId="0" bldLvl="0" animBg="1"/>
      <p:bldP spid="23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51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528435" y="4652645"/>
            <a:ext cx="3696335" cy="106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345" y="4373245"/>
            <a:ext cx="280670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