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1" r:id="rId5"/>
    <p:sldId id="382" r:id="rId6"/>
    <p:sldId id="383" r:id="rId7"/>
    <p:sldId id="384" r:id="rId8"/>
    <p:sldId id="385" r:id="rId9"/>
    <p:sldId id="367" r:id="rId10"/>
    <p:sldId id="386" r:id="rId11"/>
    <p:sldId id="387" r:id="rId12"/>
    <p:sldId id="388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12.png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8.png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9.png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11.png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90525" y="3048000"/>
            <a:ext cx="129730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7039610" cy="636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040130" y="2852420"/>
            <a:ext cx="389636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127760" y="3597275"/>
            <a:ext cx="439737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127760" y="4220845"/>
            <a:ext cx="3921125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055370" y="4796790"/>
            <a:ext cx="4968240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073785" y="5470525"/>
            <a:ext cx="584263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1073785" y="6155690"/>
            <a:ext cx="386270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314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850900" y="2279015"/>
            <a:ext cx="420243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125855" y="2988310"/>
            <a:ext cx="553021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1053465" y="3644900"/>
            <a:ext cx="4249420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1127125" y="4258310"/>
            <a:ext cx="377952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1245235" y="4832985"/>
            <a:ext cx="405765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auto">
          <a:xfrm>
            <a:off x="1480820" y="5448935"/>
            <a:ext cx="5043170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9"/>
            </p:custDataLst>
          </p:nvPr>
        </p:nvSpPr>
        <p:spPr bwMode="auto">
          <a:xfrm>
            <a:off x="1481455" y="6090285"/>
            <a:ext cx="151638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19" grpId="0" bldLvl="0" animBg="1"/>
      <p:bldP spid="22" grpId="0" bldLvl="0" animBg="1"/>
      <p:bldP spid="27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10800000" cy="570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33805" y="966470"/>
            <a:ext cx="7223760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2999105" y="2332355"/>
            <a:ext cx="5003800" cy="1019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3062291" y="3867460"/>
            <a:ext cx="1533333" cy="362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1233805" y="4763770"/>
            <a:ext cx="583819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auto">
          <a:xfrm>
            <a:off x="1166495" y="5735955"/>
            <a:ext cx="603885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1" grpId="0" bldLvl="0" animBg="1"/>
      <p:bldP spid="22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4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68730" y="3707765"/>
            <a:ext cx="5719445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2712085" y="4652645"/>
            <a:ext cx="253428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1231900" y="5648960"/>
            <a:ext cx="2911475" cy="101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255"/>
            <a:ext cx="10800000" cy="460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77315" y="1266825"/>
            <a:ext cx="5521325" cy="1102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2882265" y="2662555"/>
            <a:ext cx="2791460" cy="106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2882265" y="4141470"/>
            <a:ext cx="2300605" cy="1157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5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93190" y="4121150"/>
            <a:ext cx="9136380" cy="984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3166745" y="5465445"/>
            <a:ext cx="4524375" cy="108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75" y="972000"/>
            <a:ext cx="10800000" cy="5316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3108960" y="1114425"/>
            <a:ext cx="4368165" cy="108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3061970" y="2715895"/>
            <a:ext cx="2075180" cy="907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320079" y="4039966"/>
            <a:ext cx="3438095" cy="48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1320165" y="4949190"/>
            <a:ext cx="8855710" cy="134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90"/>
          <a:stretch>
            <a:fillRect/>
          </a:stretch>
        </p:blipFill>
        <p:spPr>
          <a:xfrm>
            <a:off x="1343660" y="836295"/>
            <a:ext cx="9270365" cy="542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118870" y="1011555"/>
            <a:ext cx="7384415" cy="80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1385570" y="2190750"/>
            <a:ext cx="404812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1250315" y="3216910"/>
            <a:ext cx="5678805" cy="76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3811270" y="4057650"/>
            <a:ext cx="3141345" cy="894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3811905" y="5001895"/>
            <a:ext cx="1392555" cy="122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2" grpId="0" bldLvl="0" animBg="1"/>
      <p:bldP spid="26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commondata" val="eyJoZGlkIjoiYTNjM2EwNWJlZTJhNGZjOTUwNGJmNTFmZWFlMWExNz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2023-10-31T12:55:41Z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