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14.png"/><Relationship Id="rId1" Type="http://schemas.openxmlformats.org/officeDocument/2006/relationships/tags" Target="../tags/tag4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7.png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0.png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../media/image12.png"/><Relationship Id="rId3" Type="http://schemas.openxmlformats.org/officeDocument/2006/relationships/tags" Target="../tags/tag37.xml"/><Relationship Id="rId2" Type="http://schemas.openxmlformats.org/officeDocument/2006/relationships/image" Target="../media/image11.png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3.png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945" y="3110865"/>
            <a:ext cx="11821160" cy="636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524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63502" y="3975116"/>
            <a:ext cx="3796081" cy="34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78536" y="4516526"/>
            <a:ext cx="3029348" cy="34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16025" y="5057775"/>
            <a:ext cx="286893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40951" y="5584306"/>
            <a:ext cx="3134586" cy="368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216025" y="6148070"/>
            <a:ext cx="321627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740" y="895165"/>
            <a:ext cx="9925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71905" y="1089660"/>
            <a:ext cx="8405495" cy="171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85517" y="2969815"/>
            <a:ext cx="4884216" cy="40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385517" y="3635104"/>
            <a:ext cx="2135750" cy="3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076325" y="4186555"/>
            <a:ext cx="294386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385570" y="4793615"/>
            <a:ext cx="644334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1385570" y="5438140"/>
            <a:ext cx="480822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1271727" y="6086168"/>
            <a:ext cx="6731116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153160" y="3733800"/>
            <a:ext cx="5155565" cy="126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280870" y="5320493"/>
            <a:ext cx="2155845" cy="42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291590" y="6118225"/>
            <a:ext cx="385826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05" y="972000"/>
            <a:ext cx="10800000" cy="492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350010" y="1166495"/>
            <a:ext cx="10047605" cy="107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1217209" y="2629296"/>
            <a:ext cx="6114285" cy="45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350645" y="3524885"/>
            <a:ext cx="779208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1139190" y="4382135"/>
            <a:ext cx="10116185" cy="152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24915" y="3762375"/>
            <a:ext cx="4277360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55" y="3636010"/>
            <a:ext cx="4183380" cy="246570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13155" y="4977765"/>
            <a:ext cx="4463415" cy="101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284841" y="6244154"/>
            <a:ext cx="3885423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552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71905" y="994410"/>
            <a:ext cx="461264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57630" y="1680210"/>
            <a:ext cx="396621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233805" y="2345690"/>
            <a:ext cx="9353550" cy="192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1357529" y="4404613"/>
            <a:ext cx="5409523" cy="438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271270" y="5035550"/>
            <a:ext cx="7290435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233719" y="5766859"/>
            <a:ext cx="2561904" cy="4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8" grpId="0" bldLvl="0" animBg="1"/>
      <p:bldP spid="21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971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27760" y="3079115"/>
            <a:ext cx="286956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176655" y="3613785"/>
            <a:ext cx="361251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176925" y="4119918"/>
            <a:ext cx="1750376" cy="26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094105" y="4556125"/>
            <a:ext cx="185420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176655" y="5083175"/>
            <a:ext cx="316420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949960" y="5582920"/>
            <a:ext cx="3649980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auto">
          <a:xfrm>
            <a:off x="822960" y="6014085"/>
            <a:ext cx="426656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  <p:bldP spid="17" grpId="0" bldLvl="0" animBg="1"/>
      <p:bldP spid="23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1054550"/>
            <a:ext cx="10800000" cy="512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71905" y="1264920"/>
            <a:ext cx="8931275" cy="196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395629" y="3370591"/>
            <a:ext cx="5409523" cy="4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395629" y="4085418"/>
            <a:ext cx="2342857" cy="352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242060" y="4685665"/>
            <a:ext cx="303974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395629" y="5400701"/>
            <a:ext cx="6485714" cy="41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786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84897" y="3159965"/>
            <a:ext cx="2696403" cy="372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55" y="2924810"/>
            <a:ext cx="3448050" cy="300037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31570" y="3833495"/>
            <a:ext cx="4856480" cy="116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21715" y="5314950"/>
            <a:ext cx="4893310" cy="11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25" y="1005020"/>
            <a:ext cx="10800000" cy="528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39129" y="1262220"/>
            <a:ext cx="4685714" cy="476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39129" y="2157657"/>
            <a:ext cx="4028571" cy="4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39129" y="3100723"/>
            <a:ext cx="2580952" cy="35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339129" y="3900901"/>
            <a:ext cx="4647619" cy="476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339129" y="4805864"/>
            <a:ext cx="6647619" cy="42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339129" y="5663197"/>
            <a:ext cx="5133333" cy="4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2023-10-31T13:28:29Z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