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2" r:id="rId6"/>
    <p:sldId id="373" r:id="rId7"/>
    <p:sldId id="374" r:id="rId8"/>
    <p:sldId id="377" r:id="rId9"/>
    <p:sldId id="378" r:id="rId10"/>
    <p:sldId id="380" r:id="rId11"/>
    <p:sldId id="382" r:id="rId12"/>
    <p:sldId id="383" r:id="rId13"/>
    <p:sldId id="384" r:id="rId14"/>
    <p:sldId id="385" r:id="rId15"/>
    <p:sldId id="386" r:id="rId16"/>
    <p:sldId id="392" r:id="rId17"/>
    <p:sldId id="39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539881" y="114724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97" name="yt_image_1249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4724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0" name="yt_shape_12500"/>
          <p:cNvSpPr txBox="1"/>
          <p:nvPr/>
        </p:nvSpPr>
        <p:spPr>
          <a:xfrm>
            <a:off x="540000" y="1844824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正方形既是特殊矩形，又是特殊菱形，它的四个角都是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互相垂直平分且相等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，并且每一条对角线平分一组对角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对称图形，它有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四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条对称轴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正方形的判定方法：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有一组邻边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的矩形是正方形；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对角线互相垂直的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对角线相等的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C99862-6611-7923-26E6-5E5595C12C7B}"/>
              </a:ext>
            </a:extLst>
          </p:cNvPr>
          <p:cNvSpPr txBox="1"/>
          <p:nvPr/>
        </p:nvSpPr>
        <p:spPr>
          <a:xfrm>
            <a:off x="8298588" y="1798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28802F-3689-8776-26AE-D1CE58F42769}"/>
              </a:ext>
            </a:extLst>
          </p:cNvPr>
          <p:cNvSpPr txBox="1"/>
          <p:nvPr/>
        </p:nvSpPr>
        <p:spPr>
          <a:xfrm>
            <a:off x="11041788" y="179801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C6078D-51FF-F619-82A6-B83CDBC0E0D8}"/>
              </a:ext>
            </a:extLst>
          </p:cNvPr>
          <p:cNvSpPr txBox="1"/>
          <p:nvPr/>
        </p:nvSpPr>
        <p:spPr>
          <a:xfrm>
            <a:off x="449989" y="22735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F7243E-1298-092C-394C-5198C9E5D16D}"/>
              </a:ext>
            </a:extLst>
          </p:cNvPr>
          <p:cNvSpPr txBox="1"/>
          <p:nvPr/>
        </p:nvSpPr>
        <p:spPr>
          <a:xfrm>
            <a:off x="2583589" y="227350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互相垂直平分且相等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47029F-616C-89DD-022F-F70655C72BFD}"/>
              </a:ext>
            </a:extLst>
          </p:cNvPr>
          <p:cNvSpPr txBox="1"/>
          <p:nvPr/>
        </p:nvSpPr>
        <p:spPr>
          <a:xfrm>
            <a:off x="2202589" y="27489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502EEB-351E-06D8-AB47-E001B909E7A6}"/>
              </a:ext>
            </a:extLst>
          </p:cNvPr>
          <p:cNvSpPr txBox="1"/>
          <p:nvPr/>
        </p:nvSpPr>
        <p:spPr>
          <a:xfrm>
            <a:off x="5250589" y="27489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13BC64-D78C-76D1-07FC-6DC0DC8D5858}"/>
              </a:ext>
            </a:extLst>
          </p:cNvPr>
          <p:cNvSpPr txBox="1"/>
          <p:nvPr/>
        </p:nvSpPr>
        <p:spPr>
          <a:xfrm>
            <a:off x="3040789" y="36999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A36BD9-90F6-9213-33DA-F0D4F831831B}"/>
              </a:ext>
            </a:extLst>
          </p:cNvPr>
          <p:cNvSpPr txBox="1"/>
          <p:nvPr/>
        </p:nvSpPr>
        <p:spPr>
          <a:xfrm>
            <a:off x="3040789" y="41754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930630-4CE8-C39D-77EC-FCCAEF63A315}"/>
              </a:ext>
            </a:extLst>
          </p:cNvPr>
          <p:cNvSpPr txBox="1"/>
          <p:nvPr/>
        </p:nvSpPr>
        <p:spPr>
          <a:xfrm>
            <a:off x="3955189" y="46509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2B1A96-7C50-3E8C-6400-F1DE104BF609}"/>
              </a:ext>
            </a:extLst>
          </p:cNvPr>
          <p:cNvSpPr txBox="1"/>
          <p:nvPr/>
        </p:nvSpPr>
        <p:spPr>
          <a:xfrm>
            <a:off x="3345589" y="51264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2" name="yt_shape_12562"/>
          <p:cNvSpPr txBox="1"/>
          <p:nvPr/>
        </p:nvSpPr>
        <p:spPr>
          <a:xfrm>
            <a:off x="540000" y="12548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67.5°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66" name="yt_shape_12566"/>
          <p:cNvSpPr txBox="1"/>
          <p:nvPr/>
        </p:nvSpPr>
        <p:spPr>
          <a:xfrm>
            <a:off x="539881" y="42829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3" name="yt_shape_12563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785" y="2388461"/>
            <a:ext cx="1616190" cy="2217109"/>
            <a:chOff x="0" y="0"/>
            <a:chExt cx="1360170" cy="1865898"/>
          </a:xfrm>
        </p:grpSpPr>
        <p:pic>
          <p:nvPicPr>
            <p:cNvPr id="2" name="yt_image_125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0170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5" name="yt_shape_12565"/>
            <p:cNvSpPr txBox="1"/>
            <p:nvPr/>
          </p:nvSpPr>
          <p:spPr>
            <a:xfrm>
              <a:off x="70621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7BBC7E-03C5-FBEB-228A-47E052C88D0A}"/>
              </a:ext>
            </a:extLst>
          </p:cNvPr>
          <p:cNvSpPr txBox="1"/>
          <p:nvPr/>
        </p:nvSpPr>
        <p:spPr>
          <a:xfrm>
            <a:off x="8328752" y="1683527"/>
            <a:ext cx="114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67.5°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68" name="yt_image_12568" title="H_117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3137" y="2133203"/>
            <a:ext cx="2458862" cy="176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70"/>
          <p:cNvSpPr txBox="1"/>
          <p:nvPr/>
        </p:nvSpPr>
        <p:spPr>
          <a:xfrm>
            <a:off x="540000" y="1700808"/>
            <a:ext cx="4651915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菱形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887D23-799D-8CFF-CB15-8B714718D839}"/>
              </a:ext>
            </a:extLst>
          </p:cNvPr>
          <p:cNvSpPr txBox="1"/>
          <p:nvPr/>
        </p:nvSpPr>
        <p:spPr>
          <a:xfrm>
            <a:off x="449989" y="1707772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173B79-0989-8E65-5DEB-1548B97B96FA}"/>
              </a:ext>
            </a:extLst>
          </p:cNvPr>
          <p:cNvSpPr txBox="1"/>
          <p:nvPr/>
        </p:nvSpPr>
        <p:spPr>
          <a:xfrm>
            <a:off x="449989" y="2129490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1336D7-4C80-B9D6-6249-3082424822A9}"/>
              </a:ext>
            </a:extLst>
          </p:cNvPr>
          <p:cNvSpPr txBox="1"/>
          <p:nvPr/>
        </p:nvSpPr>
        <p:spPr>
          <a:xfrm>
            <a:off x="449989" y="2604978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68D237-D1CA-96ED-B0E9-8229A396C670}"/>
              </a:ext>
            </a:extLst>
          </p:cNvPr>
          <p:cNvSpPr txBox="1"/>
          <p:nvPr/>
        </p:nvSpPr>
        <p:spPr>
          <a:xfrm>
            <a:off x="449989" y="3080466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6DC27-8527-A213-38B9-6EACA2E7EBD2}"/>
              </a:ext>
            </a:extLst>
          </p:cNvPr>
          <p:cNvSpPr txBox="1"/>
          <p:nvPr/>
        </p:nvSpPr>
        <p:spPr>
          <a:xfrm>
            <a:off x="449989" y="3555954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2ADDB3-B621-8821-240A-3EB31AA7827C}"/>
              </a:ext>
            </a:extLst>
          </p:cNvPr>
          <p:cNvSpPr txBox="1"/>
          <p:nvPr/>
        </p:nvSpPr>
        <p:spPr>
          <a:xfrm>
            <a:off x="449989" y="4031442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679A00-93CC-9EE8-6178-A86CCE9E6511}"/>
              </a:ext>
            </a:extLst>
          </p:cNvPr>
          <p:cNvSpPr txBox="1"/>
          <p:nvPr/>
        </p:nvSpPr>
        <p:spPr>
          <a:xfrm>
            <a:off x="449989" y="4506930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0A0DD3-4E34-62B4-7BE7-748BE752B23F}"/>
              </a:ext>
            </a:extLst>
          </p:cNvPr>
          <p:cNvSpPr txBox="1"/>
          <p:nvPr/>
        </p:nvSpPr>
        <p:spPr>
          <a:xfrm>
            <a:off x="449989" y="4982418"/>
            <a:ext cx="2759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B3CBE5-8741-90E3-F8B9-16CDB6ECBDBF}"/>
              </a:ext>
            </a:extLst>
          </p:cNvPr>
          <p:cNvSpPr txBox="1"/>
          <p:nvPr/>
        </p:nvSpPr>
        <p:spPr>
          <a:xfrm>
            <a:off x="449989" y="5457906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EDC31C-E346-8992-75E6-C14537F49FE7}"/>
              </a:ext>
            </a:extLst>
          </p:cNvPr>
          <p:cNvSpPr txBox="1"/>
          <p:nvPr/>
        </p:nvSpPr>
        <p:spPr>
          <a:xfrm>
            <a:off x="449989" y="5933395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4C712AC-6F3C-B08A-DC48-AFF90E91309D}"/>
              </a:ext>
            </a:extLst>
          </p:cNvPr>
          <p:cNvSpPr txBox="1"/>
          <p:nvPr/>
        </p:nvSpPr>
        <p:spPr>
          <a:xfrm>
            <a:off x="449989" y="6381328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菱形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1" name="yt_shape_12571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72" name="yt_image_12572" title="H_136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313" y="2105399"/>
            <a:ext cx="1667686" cy="18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74"/>
          <p:cNvSpPr txBox="1"/>
          <p:nvPr/>
        </p:nvSpPr>
        <p:spPr>
          <a:xfrm>
            <a:off x="623392" y="2204864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2575" title="H_123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313" y="4315126"/>
            <a:ext cx="1667686" cy="181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578"/>
          <p:cNvSpPr txBox="1"/>
          <p:nvPr/>
        </p:nvSpPr>
        <p:spPr>
          <a:xfrm>
            <a:off x="533381" y="2676041"/>
            <a:ext cx="403636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CEMF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B92E1E-C166-1BBD-A6BB-AAC6B18AFB1A}"/>
              </a:ext>
            </a:extLst>
          </p:cNvPr>
          <p:cNvSpPr txBox="1"/>
          <p:nvPr/>
        </p:nvSpPr>
        <p:spPr>
          <a:xfrm>
            <a:off x="533381" y="2174532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60680E-EEF1-D506-9CB3-3E8534EF83E3}"/>
              </a:ext>
            </a:extLst>
          </p:cNvPr>
          <p:cNvSpPr txBox="1"/>
          <p:nvPr/>
        </p:nvSpPr>
        <p:spPr>
          <a:xfrm>
            <a:off x="443370" y="2629235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EA972E-2A86-64BE-533B-9038226DB52E}"/>
              </a:ext>
            </a:extLst>
          </p:cNvPr>
          <p:cNvSpPr txBox="1"/>
          <p:nvPr/>
        </p:nvSpPr>
        <p:spPr>
          <a:xfrm>
            <a:off x="443370" y="3104723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EFA04F-D606-8576-F020-E2513F8992E4}"/>
              </a:ext>
            </a:extLst>
          </p:cNvPr>
          <p:cNvSpPr txBox="1"/>
          <p:nvPr/>
        </p:nvSpPr>
        <p:spPr>
          <a:xfrm>
            <a:off x="443370" y="3580211"/>
            <a:ext cx="234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F6A8A1-74C2-630A-7A6D-5B09C406C69D}"/>
              </a:ext>
            </a:extLst>
          </p:cNvPr>
          <p:cNvSpPr txBox="1"/>
          <p:nvPr/>
        </p:nvSpPr>
        <p:spPr>
          <a:xfrm>
            <a:off x="443370" y="4055699"/>
            <a:ext cx="398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1420F8-B501-2D3C-6F84-C0602E02F0E7}"/>
              </a:ext>
            </a:extLst>
          </p:cNvPr>
          <p:cNvSpPr txBox="1"/>
          <p:nvPr/>
        </p:nvSpPr>
        <p:spPr>
          <a:xfrm>
            <a:off x="443370" y="4531187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378ACBC-B8F3-ADBA-5050-12441A437131}"/>
              </a:ext>
            </a:extLst>
          </p:cNvPr>
          <p:cNvSpPr txBox="1"/>
          <p:nvPr/>
        </p:nvSpPr>
        <p:spPr>
          <a:xfrm>
            <a:off x="443370" y="5006675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9AEAF8-5F18-F0B9-2EF3-85BA28CA27CE}"/>
              </a:ext>
            </a:extLst>
          </p:cNvPr>
          <p:cNvSpPr txBox="1"/>
          <p:nvPr/>
        </p:nvSpPr>
        <p:spPr>
          <a:xfrm>
            <a:off x="443370" y="5482164"/>
            <a:ext cx="413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5" name="yt_shape_12585"/>
          <p:cNvSpPr txBox="1"/>
          <p:nvPr/>
        </p:nvSpPr>
        <p:spPr>
          <a:xfrm>
            <a:off x="497379" y="1315219"/>
            <a:ext cx="255037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CEMF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81EC5C-68D4-449A-A015-3B46A86210E4}"/>
              </a:ext>
            </a:extLst>
          </p:cNvPr>
          <p:cNvSpPr txBox="1"/>
          <p:nvPr/>
        </p:nvSpPr>
        <p:spPr>
          <a:xfrm>
            <a:off x="407368" y="1268413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D57827-536B-F301-AC2D-D3614D84C369}"/>
              </a:ext>
            </a:extLst>
          </p:cNvPr>
          <p:cNvSpPr txBox="1"/>
          <p:nvPr/>
        </p:nvSpPr>
        <p:spPr>
          <a:xfrm>
            <a:off x="407368" y="1743901"/>
            <a:ext cx="259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55EDB8-DE4F-A0D3-14E3-CAE31B196876}"/>
              </a:ext>
            </a:extLst>
          </p:cNvPr>
          <p:cNvSpPr txBox="1"/>
          <p:nvPr/>
        </p:nvSpPr>
        <p:spPr>
          <a:xfrm>
            <a:off x="407368" y="2219389"/>
            <a:ext cx="169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FDD805-B0C0-49B6-164B-2CEC4EBF1A27}"/>
              </a:ext>
            </a:extLst>
          </p:cNvPr>
          <p:cNvSpPr txBox="1"/>
          <p:nvPr/>
        </p:nvSpPr>
        <p:spPr>
          <a:xfrm>
            <a:off x="407368" y="2694877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3BE81E-C547-0DB9-FB41-928E3B31D8DD}"/>
              </a:ext>
            </a:extLst>
          </p:cNvPr>
          <p:cNvSpPr txBox="1"/>
          <p:nvPr/>
        </p:nvSpPr>
        <p:spPr>
          <a:xfrm>
            <a:off x="407368" y="3170365"/>
            <a:ext cx="167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1" name="yt_shape_12591"/>
          <p:cNvSpPr txBox="1"/>
          <p:nvPr/>
        </p:nvSpPr>
        <p:spPr>
          <a:xfrm>
            <a:off x="539881" y="124251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590" name="yt_image_12590" title="H_50.9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425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3" name="yt_shape_12593"/>
          <p:cNvSpPr txBox="1"/>
          <p:nvPr/>
        </p:nvSpPr>
        <p:spPr>
          <a:xfrm>
            <a:off x="540000" y="19401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94" name="yt_image_12594" title="H_89.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8894" y="3278207"/>
            <a:ext cx="2591077" cy="140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F22AFE-5325-CCB4-4DB3-587336ED8933}"/>
              </a:ext>
            </a:extLst>
          </p:cNvPr>
          <p:cNvSpPr txBox="1"/>
          <p:nvPr/>
        </p:nvSpPr>
        <p:spPr>
          <a:xfrm>
            <a:off x="414936" y="1533370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645B14-3B02-CFD9-7B80-88E62830BF42}"/>
              </a:ext>
            </a:extLst>
          </p:cNvPr>
          <p:cNvSpPr txBox="1"/>
          <p:nvPr/>
        </p:nvSpPr>
        <p:spPr>
          <a:xfrm>
            <a:off x="414936" y="200885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D0FB6E-F37C-2249-9368-7F59FF4B7EF4}"/>
              </a:ext>
            </a:extLst>
          </p:cNvPr>
          <p:cNvSpPr txBox="1"/>
          <p:nvPr/>
        </p:nvSpPr>
        <p:spPr>
          <a:xfrm>
            <a:off x="414936" y="2484346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37E5CC-4532-B5E6-87ED-A623C4A056D1}"/>
              </a:ext>
            </a:extLst>
          </p:cNvPr>
          <p:cNvSpPr txBox="1"/>
          <p:nvPr/>
        </p:nvSpPr>
        <p:spPr>
          <a:xfrm>
            <a:off x="414936" y="295983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869FED-0FBA-ACC3-8446-A847ADB8C27A}"/>
              </a:ext>
            </a:extLst>
          </p:cNvPr>
          <p:cNvSpPr txBox="1"/>
          <p:nvPr/>
        </p:nvSpPr>
        <p:spPr>
          <a:xfrm>
            <a:off x="414936" y="3435322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5E7E61-610D-E670-EA4C-F8BEFE87B5DD}"/>
              </a:ext>
            </a:extLst>
          </p:cNvPr>
          <p:cNvSpPr txBox="1"/>
          <p:nvPr/>
        </p:nvSpPr>
        <p:spPr>
          <a:xfrm>
            <a:off x="414936" y="3910810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B86859-4203-532A-5793-82D6768B4A77}"/>
              </a:ext>
            </a:extLst>
          </p:cNvPr>
          <p:cNvSpPr txBox="1"/>
          <p:nvPr/>
        </p:nvSpPr>
        <p:spPr>
          <a:xfrm>
            <a:off x="414936" y="438629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52D84A-50A0-9D77-0522-5FF23066CA6C}"/>
              </a:ext>
            </a:extLst>
          </p:cNvPr>
          <p:cNvSpPr txBox="1"/>
          <p:nvPr/>
        </p:nvSpPr>
        <p:spPr>
          <a:xfrm>
            <a:off x="414936" y="4861786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6BB453F-0E8C-BBBE-4CDD-05193C66E3D3}"/>
                  </a:ext>
                </a:extLst>
              </p:cNvPr>
              <p:cNvSpPr txBox="1"/>
              <p:nvPr/>
            </p:nvSpPr>
            <p:spPr>
              <a:xfrm>
                <a:off x="414936" y="5337274"/>
                <a:ext cx="3458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6BB453F-0E8C-BBBE-4CDD-05193C66E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936" y="5337274"/>
                <a:ext cx="3458273" cy="765061"/>
              </a:xfrm>
              <a:prstGeom prst="rect">
                <a:avLst/>
              </a:prstGeom>
              <a:blipFill>
                <a:blip r:embed="rId2"/>
                <a:stretch>
                  <a:fillRect l="-2646" r="-299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AF2E4A1-7AAA-B9E6-235D-D235A2B67F40}"/>
              </a:ext>
            </a:extLst>
          </p:cNvPr>
          <p:cNvSpPr txBox="1"/>
          <p:nvPr/>
        </p:nvSpPr>
        <p:spPr>
          <a:xfrm>
            <a:off x="414936" y="6008723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596"/>
          <p:cNvSpPr txBox="1"/>
          <p:nvPr/>
        </p:nvSpPr>
        <p:spPr>
          <a:xfrm>
            <a:off x="487976" y="1066876"/>
            <a:ext cx="30937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4" name="yt_image_12594" title="H_89.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2102470"/>
            <a:ext cx="2591077" cy="140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A6B2A2A-BF30-069D-58E4-D59E98A8F655}"/>
              </a:ext>
            </a:extLst>
          </p:cNvPr>
          <p:cNvSpPr txBox="1"/>
          <p:nvPr/>
        </p:nvSpPr>
        <p:spPr>
          <a:xfrm>
            <a:off x="461373" y="1645569"/>
            <a:ext cx="829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是正方形，证明如下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FD02F6-9309-A2FA-7624-7649555008DF}"/>
              </a:ext>
            </a:extLst>
          </p:cNvPr>
          <p:cNvSpPr txBox="1"/>
          <p:nvPr/>
        </p:nvSpPr>
        <p:spPr>
          <a:xfrm>
            <a:off x="461373" y="2121057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由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可知，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C91165-4FC5-ACA9-7C6C-6135630724F6}"/>
              </a:ext>
            </a:extLst>
          </p:cNvPr>
          <p:cNvSpPr txBox="1"/>
          <p:nvPr/>
        </p:nvSpPr>
        <p:spPr>
          <a:xfrm>
            <a:off x="461373" y="2596545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9AAA3A-1C19-9321-3B13-F097AEDADB26}"/>
              </a:ext>
            </a:extLst>
          </p:cNvPr>
          <p:cNvSpPr txBox="1"/>
          <p:nvPr/>
        </p:nvSpPr>
        <p:spPr>
          <a:xfrm>
            <a:off x="461373" y="3072033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8A752A-F804-0E47-CD0A-79323569CC69}"/>
              </a:ext>
            </a:extLst>
          </p:cNvPr>
          <p:cNvSpPr txBox="1"/>
          <p:nvPr/>
        </p:nvSpPr>
        <p:spPr>
          <a:xfrm>
            <a:off x="461373" y="3547521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CF5D6D-4092-661D-DE57-B079E92F1D5D}"/>
              </a:ext>
            </a:extLst>
          </p:cNvPr>
          <p:cNvSpPr txBox="1"/>
          <p:nvPr/>
        </p:nvSpPr>
        <p:spPr>
          <a:xfrm>
            <a:off x="461373" y="4023009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DFD9ED-C56F-36E3-978B-5E26C2A068AC}"/>
              </a:ext>
            </a:extLst>
          </p:cNvPr>
          <p:cNvSpPr txBox="1"/>
          <p:nvPr/>
        </p:nvSpPr>
        <p:spPr>
          <a:xfrm>
            <a:off x="461373" y="4498497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0D4B71-8556-9AD0-1C5F-A26520C3CAE7}"/>
              </a:ext>
            </a:extLst>
          </p:cNvPr>
          <p:cNvSpPr txBox="1"/>
          <p:nvPr/>
        </p:nvSpPr>
        <p:spPr>
          <a:xfrm>
            <a:off x="461373" y="4973985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598"/>
          <p:cNvSpPr txBox="1"/>
          <p:nvPr/>
        </p:nvSpPr>
        <p:spPr>
          <a:xfrm>
            <a:off x="551384" y="1246506"/>
            <a:ext cx="8880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的形状，并证明你的结论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2594" title="H_89.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2102470"/>
            <a:ext cx="2591077" cy="140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8" name="yt_shape_12508"/>
          <p:cNvSpPr txBox="1"/>
          <p:nvPr/>
        </p:nvSpPr>
        <p:spPr>
          <a:xfrm>
            <a:off x="551384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507" name="yt_image_12507" title="H_51.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0" name="yt_shape_12510"/>
          <p:cNvSpPr txBox="1"/>
          <p:nvPr/>
        </p:nvSpPr>
        <p:spPr>
          <a:xfrm>
            <a:off x="551384" y="1844570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正方形的性质</a:t>
            </a:r>
          </a:p>
        </p:txBody>
      </p:sp>
      <p:sp>
        <p:nvSpPr>
          <p:cNvPr id="12511" name="yt_shape_12511"/>
          <p:cNvSpPr txBox="1"/>
          <p:nvPr/>
        </p:nvSpPr>
        <p:spPr>
          <a:xfrm>
            <a:off x="551384" y="2348880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平行四边形、矩形、菱形、正方形都具有的性质是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2" name="yt_table_1251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24440"/>
              </p:ext>
            </p:extLst>
          </p:nvPr>
        </p:nvGraphicFramePr>
        <p:xfrm>
          <a:off x="551384" y="2828183"/>
          <a:ext cx="4530725" cy="1901952"/>
        </p:xfrm>
        <a:graphic>
          <a:graphicData uri="http://schemas.openxmlformats.org/drawingml/2006/table">
            <a:tbl>
              <a:tblPr/>
              <a:tblGrid>
                <a:gridCol w="4530725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对角线互相垂直平分且相等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pic>
        <p:nvPicPr>
          <p:cNvPr id="3" name="yt_shape_1698904176386" title="H_28.801733">
            <a:extLst>
              <a:ext uri="{FF2B5EF4-FFF2-40B4-BE49-F238E27FC236}">
                <a16:creationId xmlns:a16="http://schemas.microsoft.com/office/drawing/2014/main" id="{824CE461-158F-28FA-0AF7-6466DADA27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730CC-42CB-A759-2D81-D0B0206C7089}"/>
              </a:ext>
            </a:extLst>
          </p:cNvPr>
          <p:cNvSpPr txBox="1"/>
          <p:nvPr/>
        </p:nvSpPr>
        <p:spPr>
          <a:xfrm>
            <a:off x="8005173" y="230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4" name="yt_shape_12514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有一条公共边，点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在正方形外，连接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2518" name="yt_shape_12518"/>
          <p:cNvSpPr txBox="1"/>
          <p:nvPr/>
        </p:nvSpPr>
        <p:spPr>
          <a:xfrm>
            <a:off x="539881" y="39833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5" name="yt_shape_12515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2465149"/>
            <a:ext cx="2184458" cy="1840876"/>
            <a:chOff x="0" y="0"/>
            <a:chExt cx="1842516" cy="1552716"/>
          </a:xfrm>
        </p:grpSpPr>
        <p:pic>
          <p:nvPicPr>
            <p:cNvPr id="2" name="yt_image_125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251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7" name="yt_shape_12517"/>
            <p:cNvSpPr txBox="1"/>
            <p:nvPr/>
          </p:nvSpPr>
          <p:spPr>
            <a:xfrm>
              <a:off x="387977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A0AB45-2FE4-2AB8-87B8-C49E7B50ABCE}"/>
              </a:ext>
            </a:extLst>
          </p:cNvPr>
          <p:cNvSpPr txBox="1"/>
          <p:nvPr/>
        </p:nvSpPr>
        <p:spPr>
          <a:xfrm>
            <a:off x="2261327" y="169709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12623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23" name="yt_shape_12523"/>
          <p:cNvSpPr txBox="1"/>
          <p:nvPr/>
        </p:nvSpPr>
        <p:spPr>
          <a:xfrm>
            <a:off x="539881" y="46526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20" name="yt_shape_12520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1819" y="2478712"/>
            <a:ext cx="2068362" cy="2515397"/>
            <a:chOff x="0" y="0"/>
            <a:chExt cx="1832229" cy="2228229"/>
          </a:xfrm>
        </p:grpSpPr>
        <p:pic>
          <p:nvPicPr>
            <p:cNvPr id="2" name="yt_image_1252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2229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2" name="yt_shape_12522"/>
            <p:cNvSpPr txBox="1"/>
            <p:nvPr/>
          </p:nvSpPr>
          <p:spPr>
            <a:xfrm>
              <a:off x="382833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201FC2-E898-AD97-1534-3002A1C504A6}"/>
              </a:ext>
            </a:extLst>
          </p:cNvPr>
          <p:cNvSpPr txBox="1"/>
          <p:nvPr/>
        </p:nvSpPr>
        <p:spPr>
          <a:xfrm>
            <a:off x="4960077" y="169102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4" name="yt_shape_12524"/>
          <p:cNvSpPr txBox="1"/>
          <p:nvPr/>
        </p:nvSpPr>
        <p:spPr>
          <a:xfrm>
            <a:off x="540000" y="1259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边上任意一点，连接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25" name="yt_image_12525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167932"/>
            <a:ext cx="1578018" cy="188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27"/>
          <p:cNvSpPr txBox="1"/>
          <p:nvPr/>
        </p:nvSpPr>
        <p:spPr>
          <a:xfrm>
            <a:off x="614915" y="2228986"/>
            <a:ext cx="574035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8635FE-243E-849F-99C6-6DD32BC71CB1}"/>
              </a:ext>
            </a:extLst>
          </p:cNvPr>
          <p:cNvSpPr txBox="1"/>
          <p:nvPr/>
        </p:nvSpPr>
        <p:spPr>
          <a:xfrm>
            <a:off x="524904" y="2182180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B11605-5A81-3851-9241-C63DD1700F29}"/>
              </a:ext>
            </a:extLst>
          </p:cNvPr>
          <p:cNvSpPr txBox="1"/>
          <p:nvPr/>
        </p:nvSpPr>
        <p:spPr>
          <a:xfrm>
            <a:off x="524904" y="2657668"/>
            <a:ext cx="357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108208-4659-CB08-280F-BCA3CD99A921}"/>
              </a:ext>
            </a:extLst>
          </p:cNvPr>
          <p:cNvSpPr txBox="1"/>
          <p:nvPr/>
        </p:nvSpPr>
        <p:spPr>
          <a:xfrm>
            <a:off x="524904" y="3133156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7C3DC7-E6AC-D6F4-7B58-AAD59FAC802B}"/>
              </a:ext>
            </a:extLst>
          </p:cNvPr>
          <p:cNvSpPr txBox="1"/>
          <p:nvPr/>
        </p:nvSpPr>
        <p:spPr>
          <a:xfrm>
            <a:off x="524904" y="3608644"/>
            <a:ext cx="586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29760A-5CC8-418B-7A1F-0C8D777C0ACA}"/>
              </a:ext>
            </a:extLst>
          </p:cNvPr>
          <p:cNvSpPr txBox="1"/>
          <p:nvPr/>
        </p:nvSpPr>
        <p:spPr>
          <a:xfrm>
            <a:off x="524904" y="4084132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3B50FB-7985-5811-2B2E-9D4D3323F41F}"/>
              </a:ext>
            </a:extLst>
          </p:cNvPr>
          <p:cNvSpPr txBox="1"/>
          <p:nvPr/>
        </p:nvSpPr>
        <p:spPr>
          <a:xfrm>
            <a:off x="524904" y="455962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F80BC2-3721-3486-DC4E-F21CE1C24C4E}"/>
              </a:ext>
            </a:extLst>
          </p:cNvPr>
          <p:cNvSpPr txBox="1"/>
          <p:nvPr/>
        </p:nvSpPr>
        <p:spPr>
          <a:xfrm>
            <a:off x="524904" y="5035108"/>
            <a:ext cx="410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8AD196-BF92-839C-F9E9-8CBD953FEA7F}"/>
              </a:ext>
            </a:extLst>
          </p:cNvPr>
          <p:cNvSpPr txBox="1"/>
          <p:nvPr/>
        </p:nvSpPr>
        <p:spPr>
          <a:xfrm>
            <a:off x="524904" y="5510596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51265" y="1282661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正方形的判定</a:t>
            </a:r>
          </a:p>
        </p:txBody>
      </p:sp>
      <p:sp>
        <p:nvSpPr>
          <p:cNvPr id="12529" name="yt_shape_12529"/>
          <p:cNvSpPr txBox="1"/>
          <p:nvPr/>
        </p:nvSpPr>
        <p:spPr>
          <a:xfrm>
            <a:off x="551384" y="1786971"/>
            <a:ext cx="1138852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，下列条件不能使菱形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0" name="yt_table_125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225889"/>
              </p:ext>
            </p:extLst>
          </p:nvPr>
        </p:nvGraphicFramePr>
        <p:xfrm>
          <a:off x="551265" y="2317890"/>
          <a:ext cx="5405755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492375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sp>
        <p:nvSpPr>
          <p:cNvPr id="12532" name="yt_shape_12532"/>
          <p:cNvSpPr txBox="1"/>
          <p:nvPr/>
        </p:nvSpPr>
        <p:spPr>
          <a:xfrm>
            <a:off x="551265" y="34201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龙东地区中考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，请添加一个条件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或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33" name="yt_image_12533" title="H_99.7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585" y="4604553"/>
            <a:ext cx="1837359" cy="140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4176570" title="H_28.801733">
            <a:extLst>
              <a:ext uri="{FF2B5EF4-FFF2-40B4-BE49-F238E27FC236}">
                <a16:creationId xmlns:a16="http://schemas.microsoft.com/office/drawing/2014/main" id="{A4EFE472-8F0E-256C-F88E-5E0037F66C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13243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354322-26A8-DA2C-22EE-CE088BB418AA}"/>
              </a:ext>
            </a:extLst>
          </p:cNvPr>
          <p:cNvSpPr txBox="1"/>
          <p:nvPr/>
        </p:nvSpPr>
        <p:spPr>
          <a:xfrm>
            <a:off x="11075817" y="17361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011733-D313-27E0-9549-93AA997A98C1}"/>
              </a:ext>
            </a:extLst>
          </p:cNvPr>
          <p:cNvSpPr txBox="1"/>
          <p:nvPr/>
        </p:nvSpPr>
        <p:spPr>
          <a:xfrm>
            <a:off x="1375654" y="3848875"/>
            <a:ext cx="356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5" name="yt_shape_12535"/>
          <p:cNvSpPr txBox="1"/>
          <p:nvPr/>
        </p:nvSpPr>
        <p:spPr>
          <a:xfrm>
            <a:off x="540000" y="11142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36" name="yt_image_12536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7286" y="2202495"/>
            <a:ext cx="225790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8" name="yt_shape_12538"/>
          <p:cNvSpPr txBox="1"/>
          <p:nvPr/>
        </p:nvSpPr>
        <p:spPr>
          <a:xfrm>
            <a:off x="540000" y="2118313"/>
            <a:ext cx="3957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2539"/>
          <p:cNvSpPr txBox="1"/>
          <p:nvPr/>
        </p:nvSpPr>
        <p:spPr>
          <a:xfrm>
            <a:off x="540000" y="1170394"/>
            <a:ext cx="5111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证明：如图，作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yt_shape_12541"/>
          <p:cNvSpPr txBox="1"/>
          <p:nvPr/>
        </p:nvSpPr>
        <p:spPr>
          <a:xfrm>
            <a:off x="4906276" y="1802061"/>
            <a:ext cx="1962845" cy="12597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en-US" altLang="zh-CN" sz="6850" b="0" i="0" u="none" spc="13756">
                <a:solidFill>
                  <a:srgbClr val="1EE3CF"/>
                </a:solidFill>
                <a:effectLst/>
                <a:latin typeface="白正" pitchFamily="68"/>
                <a:ea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7" name="yt_image_12540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7286" y="4407152"/>
            <a:ext cx="2234713" cy="155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543"/>
          <p:cNvSpPr txBox="1"/>
          <p:nvPr/>
        </p:nvSpPr>
        <p:spPr>
          <a:xfrm>
            <a:off x="540000" y="3218432"/>
            <a:ext cx="505465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EB161C-400E-D32F-24A5-1C270D5901AC}"/>
              </a:ext>
            </a:extLst>
          </p:cNvPr>
          <p:cNvSpPr txBox="1"/>
          <p:nvPr/>
        </p:nvSpPr>
        <p:spPr>
          <a:xfrm>
            <a:off x="442394" y="2652374"/>
            <a:ext cx="5242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证明：如图，作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4BBA4F-9B35-5C0D-18C7-FC114F3B2F38}"/>
              </a:ext>
            </a:extLst>
          </p:cNvPr>
          <p:cNvSpPr txBox="1"/>
          <p:nvPr/>
        </p:nvSpPr>
        <p:spPr>
          <a:xfrm>
            <a:off x="449989" y="3171626"/>
            <a:ext cx="483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9541CD-A83A-9C56-F57D-29FC75F9792F}"/>
              </a:ext>
            </a:extLst>
          </p:cNvPr>
          <p:cNvSpPr txBox="1"/>
          <p:nvPr/>
        </p:nvSpPr>
        <p:spPr>
          <a:xfrm>
            <a:off x="449989" y="3647114"/>
            <a:ext cx="318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764AC9-4424-2223-E2C1-35DC366E6E03}"/>
              </a:ext>
            </a:extLst>
          </p:cNvPr>
          <p:cNvSpPr txBox="1"/>
          <p:nvPr/>
        </p:nvSpPr>
        <p:spPr>
          <a:xfrm>
            <a:off x="449989" y="4122602"/>
            <a:ext cx="51858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C9ADBF-FA99-674F-27E1-F75B7F4F41CD}"/>
              </a:ext>
            </a:extLst>
          </p:cNvPr>
          <p:cNvSpPr txBox="1"/>
          <p:nvPr/>
        </p:nvSpPr>
        <p:spPr>
          <a:xfrm>
            <a:off x="449989" y="4598090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F35C54-1210-8D62-565A-CE4C708863B8}"/>
              </a:ext>
            </a:extLst>
          </p:cNvPr>
          <p:cNvSpPr txBox="1"/>
          <p:nvPr/>
        </p:nvSpPr>
        <p:spPr>
          <a:xfrm>
            <a:off x="449989" y="5073578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6E2BA4-6797-DB13-F1CD-6F2D3F5D356E}"/>
              </a:ext>
            </a:extLst>
          </p:cNvPr>
          <p:cNvSpPr txBox="1"/>
          <p:nvPr/>
        </p:nvSpPr>
        <p:spPr>
          <a:xfrm>
            <a:off x="449989" y="5549066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9" name="yt_shape_12549"/>
          <p:cNvSpPr txBox="1"/>
          <p:nvPr/>
        </p:nvSpPr>
        <p:spPr>
          <a:xfrm>
            <a:off x="551384" y="1268413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忽略正方形判定所具备的条件而致错</a:t>
            </a:r>
          </a:p>
        </p:txBody>
      </p:sp>
      <p:sp>
        <p:nvSpPr>
          <p:cNvPr id="12550" name="yt_shape_12550"/>
          <p:cNvSpPr txBox="1"/>
          <p:nvPr/>
        </p:nvSpPr>
        <p:spPr>
          <a:xfrm>
            <a:off x="551503" y="17727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，下列条件中能判定这个四边形是正方形的是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1" name="yt_table_125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8657"/>
              </p:ext>
            </p:extLst>
          </p:nvPr>
        </p:nvGraphicFramePr>
        <p:xfrm>
          <a:off x="551384" y="2732158"/>
          <a:ext cx="4878388" cy="1901952"/>
        </p:xfrm>
        <a:graphic>
          <a:graphicData uri="http://schemas.openxmlformats.org/drawingml/2006/table">
            <a:tbl>
              <a:tblPr/>
              <a:tblGrid>
                <a:gridCol w="4878388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pic>
        <p:nvPicPr>
          <p:cNvPr id="3" name="yt_shape_1698904176767" title="H_28.801733">
            <a:extLst>
              <a:ext uri="{FF2B5EF4-FFF2-40B4-BE49-F238E27FC236}">
                <a16:creationId xmlns:a16="http://schemas.microsoft.com/office/drawing/2014/main" id="{559676D8-96B7-70F0-F1E5-C50716F23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7CAE67-BDCA-F548-3DC3-063477DF3E8F}"/>
              </a:ext>
            </a:extLst>
          </p:cNvPr>
          <p:cNvSpPr txBox="1"/>
          <p:nvPr/>
        </p:nvSpPr>
        <p:spPr>
          <a:xfrm>
            <a:off x="1375892" y="22014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398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553" name="yt_image_1255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6" name="yt_shape_12556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60" name="yt_table_125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842754"/>
              </p:ext>
            </p:extLst>
          </p:nvPr>
        </p:nvGraphicFramePr>
        <p:xfrm>
          <a:off x="539881" y="2995552"/>
          <a:ext cx="9427528" cy="475488"/>
        </p:xfrm>
        <a:graphic>
          <a:graphicData uri="http://schemas.openxmlformats.org/drawingml/2006/table">
            <a:tbl>
              <a:tblPr/>
              <a:tblGrid>
                <a:gridCol w="21259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840355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687955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773238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2557" name="yt_shape_12557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5654" y="2636912"/>
            <a:ext cx="1756345" cy="2080803"/>
            <a:chOff x="0" y="0"/>
            <a:chExt cx="1690497" cy="1997343"/>
          </a:xfrm>
        </p:grpSpPr>
        <p:pic>
          <p:nvPicPr>
            <p:cNvPr id="2" name="yt_image_125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0497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9" name="yt_shape_12559"/>
            <p:cNvSpPr txBox="1"/>
            <p:nvPr/>
          </p:nvSpPr>
          <p:spPr>
            <a:xfrm>
              <a:off x="311967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98C858-A6A1-6F73-EE7E-F30B27EA6173}"/>
              </a:ext>
            </a:extLst>
          </p:cNvPr>
          <p:cNvSpPr txBox="1"/>
          <p:nvPr/>
        </p:nvSpPr>
        <p:spPr>
          <a:xfrm>
            <a:off x="8422413" y="22735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1569</Words>
  <Application>Microsoft Office PowerPoint</Application>
  <PresentationFormat>宽屏</PresentationFormat>
  <Paragraphs>170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2023-11-02T12:47:21Z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