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2708921"/>
            <a:ext cx="7128792" cy="10404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166812"/>
            <a:ext cx="110204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302" y="2772446"/>
            <a:ext cx="5390897" cy="3282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095500"/>
            <a:ext cx="70294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6462" y="1979966"/>
            <a:ext cx="6020817" cy="3343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2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085850"/>
            <a:ext cx="11087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302" y="2345726"/>
            <a:ext cx="6803137" cy="3557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6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10109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890" y="3754755"/>
            <a:ext cx="33147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3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66862"/>
            <a:ext cx="10772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0671" y="1965743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1730" y="1965743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806" y="2438032"/>
            <a:ext cx="818897" cy="323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3286" y="2428704"/>
            <a:ext cx="509385" cy="32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4064" y="2877320"/>
            <a:ext cx="509385" cy="32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782" y="3646206"/>
            <a:ext cx="4472433" cy="395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44" y="4127246"/>
            <a:ext cx="6085640" cy="1225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0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08720"/>
            <a:ext cx="7162800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106965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08720"/>
            <a:ext cx="108108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354" y="879342"/>
            <a:ext cx="6032136" cy="2801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112" y="3710127"/>
            <a:ext cx="11149488" cy="2771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2487" y="824865"/>
            <a:ext cx="16478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5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62087"/>
            <a:ext cx="10972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5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07918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942" y="1106206"/>
            <a:ext cx="7046978" cy="539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496" y="1667664"/>
            <a:ext cx="7343824" cy="4641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57300"/>
            <a:ext cx="110585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502" y="3280446"/>
            <a:ext cx="6376417" cy="271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80728"/>
            <a:ext cx="65151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628800"/>
            <a:ext cx="109918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0772" y="166169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9272" y="361873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9272" y="4437112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4618" y="569769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062162"/>
            <a:ext cx="7153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3742" y="1939326"/>
            <a:ext cx="6823457" cy="3262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10585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3503" y="2975647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822" y="3778286"/>
            <a:ext cx="6051297" cy="244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2382" y="3733800"/>
            <a:ext cx="14382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9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628800"/>
            <a:ext cx="79724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3182" y="1502446"/>
            <a:ext cx="8154417" cy="4187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6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10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13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836712"/>
            <a:ext cx="1102995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5992" y="383339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4092" y="582469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3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71" y="692696"/>
            <a:ext cx="110775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76" y="3002993"/>
            <a:ext cx="108108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027" y="4340392"/>
            <a:ext cx="9024689" cy="24467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50272" y="148643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5032" y="310499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3550"/>
            <a:ext cx="11020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0292" y="2286536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6344" y="4051548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63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24744"/>
            <a:ext cx="110299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3812" y="1455956"/>
            <a:ext cx="2958108" cy="38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748" y="1908448"/>
            <a:ext cx="5191472" cy="3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7547" y="4434142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5624" y="4972792"/>
            <a:ext cx="536056" cy="54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3760" y="5549248"/>
            <a:ext cx="413028" cy="36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7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08720"/>
            <a:ext cx="110490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21088"/>
            <a:ext cx="89630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3130" y="2140014"/>
            <a:ext cx="609013" cy="26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0447" y="2915746"/>
            <a:ext cx="1283073" cy="315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298" y="5072190"/>
            <a:ext cx="2699941" cy="853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5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191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5662" y="2569246"/>
            <a:ext cx="7290817" cy="111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5089" y="3707924"/>
            <a:ext cx="6874192" cy="1788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5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24744"/>
            <a:ext cx="11029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742" y="1583726"/>
            <a:ext cx="5208017" cy="4309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0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2024-11-04T05:56:56Z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