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93" r:id="rId7"/>
    <p:sldId id="371" r:id="rId8"/>
    <p:sldId id="374" r:id="rId9"/>
    <p:sldId id="375" r:id="rId10"/>
    <p:sldId id="382" r:id="rId11"/>
    <p:sldId id="384" r:id="rId12"/>
    <p:sldId id="388" r:id="rId13"/>
    <p:sldId id="389" r:id="rId14"/>
    <p:sldId id="394" r:id="rId15"/>
    <p:sldId id="390" r:id="rId16"/>
    <p:sldId id="395" r:id="rId17"/>
    <p:sldId id="392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bin"/><Relationship Id="rId5" Type="http://schemas.openxmlformats.org/officeDocument/2006/relationships/image" Target="../media/image37.png"/><Relationship Id="rId4" Type="http://schemas.openxmlformats.org/officeDocument/2006/relationships/image" Target="../media/image3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479376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96" name="yt_image_1009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99" name="yt_shape_10099"/>
              <p:cNvSpPr txBox="1"/>
              <p:nvPr/>
            </p:nvSpPr>
            <p:spPr>
              <a:xfrm>
                <a:off x="479376" y="1844824"/>
                <a:ext cx="9233297" cy="1936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二次根式性质：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用基本运算符号把数或表示数的字母连接而成的式子叫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代数式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99" name="yt_shape_10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4824"/>
                <a:ext cx="9233297" cy="1936941"/>
              </a:xfrm>
              <a:prstGeom prst="rect">
                <a:avLst/>
              </a:prstGeom>
              <a:blipFill>
                <a:blip r:embed="rId3"/>
                <a:stretch>
                  <a:fillRect l="-2048" t="-2839" r="-1123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891512-5F0C-DB32-149B-ADC651C01941}"/>
              </a:ext>
            </a:extLst>
          </p:cNvPr>
          <p:cNvSpPr txBox="1"/>
          <p:nvPr/>
        </p:nvSpPr>
        <p:spPr>
          <a:xfrm>
            <a:off x="2849609" y="2273506"/>
            <a:ext cx="637286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4EEFBB-9FF6-84F0-C56B-A717496A16FC}"/>
              </a:ext>
            </a:extLst>
          </p:cNvPr>
          <p:cNvSpPr txBox="1"/>
          <p:nvPr/>
        </p:nvSpPr>
        <p:spPr>
          <a:xfrm>
            <a:off x="4779501" y="2754265"/>
            <a:ext cx="9420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12743D-4B3A-5E01-FF64-B33C83AB5741}"/>
              </a:ext>
            </a:extLst>
          </p:cNvPr>
          <p:cNvSpPr txBox="1"/>
          <p:nvPr/>
        </p:nvSpPr>
        <p:spPr>
          <a:xfrm>
            <a:off x="8237965" y="3291856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9" name="yt_shape_10169"/>
          <p:cNvSpPr txBox="1"/>
          <p:nvPr/>
        </p:nvSpPr>
        <p:spPr>
          <a:xfrm>
            <a:off x="540000" y="92706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68" name="yt_image_10168" title="H_50.0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706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71" name="yt_shape_10171"/>
              <p:cNvSpPr txBox="1"/>
              <p:nvPr/>
            </p:nvSpPr>
            <p:spPr>
              <a:xfrm>
                <a:off x="540000" y="1613223"/>
                <a:ext cx="10365210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在第三象限，则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71" name="yt_shape_10171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3223"/>
                <a:ext cx="10365210" cy="475195"/>
              </a:xfrm>
              <a:prstGeom prst="rect">
                <a:avLst/>
              </a:prstGeom>
              <a:blipFill>
                <a:blip r:embed="rId3"/>
                <a:stretch>
                  <a:fillRect l="-1824" t="-2564" r="-824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3" name="yt_table_101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814894"/>
              </p:ext>
            </p:extLst>
          </p:nvPr>
        </p:nvGraphicFramePr>
        <p:xfrm>
          <a:off x="540000" y="2139206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75" name="yt_shape_10175"/>
              <p:cNvSpPr txBox="1"/>
              <p:nvPr/>
            </p:nvSpPr>
            <p:spPr>
              <a:xfrm>
                <a:off x="540000" y="3140760"/>
                <a:ext cx="8497711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75" name="yt_shape_10175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0760"/>
                <a:ext cx="8497711" cy="478721"/>
              </a:xfrm>
              <a:prstGeom prst="rect">
                <a:avLst/>
              </a:prstGeom>
              <a:blipFill>
                <a:blip r:embed="rId4"/>
                <a:stretch>
                  <a:fillRect l="-2224" t="-1266" r="-1220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7" name="yt_table_101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077596"/>
              </p:ext>
            </p:extLst>
          </p:nvPr>
        </p:nvGraphicFramePr>
        <p:xfrm>
          <a:off x="540000" y="3670269"/>
          <a:ext cx="49628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79" name="yt_shape_10179"/>
              <p:cNvSpPr txBox="1"/>
              <p:nvPr/>
            </p:nvSpPr>
            <p:spPr>
              <a:xfrm>
                <a:off x="540119" y="4671823"/>
                <a:ext cx="10365091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遂宁市中考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在数轴上的位置如图所示，化简｜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79" name="yt_shape_10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71823"/>
                <a:ext cx="10365091" cy="955326"/>
              </a:xfrm>
              <a:prstGeom prst="rect">
                <a:avLst/>
              </a:prstGeom>
              <a:blipFill>
                <a:blip r:embed="rId5"/>
                <a:stretch>
                  <a:fillRect l="-1824" t="-5096" r="-1765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81" name="yt_image_10181" title="H_36.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35195" y="5830301"/>
            <a:ext cx="3721608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008CD8-E885-A951-5359-7896C3E76A91}"/>
              </a:ext>
            </a:extLst>
          </p:cNvPr>
          <p:cNvSpPr txBox="1"/>
          <p:nvPr/>
        </p:nvSpPr>
        <p:spPr>
          <a:xfrm>
            <a:off x="9884691" y="1566417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06C4AE-315E-CA8F-C14A-689EB03224F3}"/>
              </a:ext>
            </a:extLst>
          </p:cNvPr>
          <p:cNvSpPr txBox="1"/>
          <p:nvPr/>
        </p:nvSpPr>
        <p:spPr>
          <a:xfrm>
            <a:off x="8052716" y="3093954"/>
            <a:ext cx="383286" cy="5677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6790D3-3FAF-EA98-6808-B1C2ED2875B2}"/>
              </a:ext>
            </a:extLst>
          </p:cNvPr>
          <p:cNvSpPr txBox="1"/>
          <p:nvPr/>
        </p:nvSpPr>
        <p:spPr>
          <a:xfrm>
            <a:off x="4680605" y="5100505"/>
            <a:ext cx="6372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3" name="yt_shape_10183"/>
              <p:cNvSpPr txBox="1"/>
              <p:nvPr/>
            </p:nvSpPr>
            <p:spPr>
              <a:xfrm>
                <a:off x="531720" y="1196752"/>
                <a:ext cx="5564280" cy="14721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在实数范围内分解因式：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83" name="yt_shape_10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20" y="1196752"/>
                <a:ext cx="5564280" cy="1472198"/>
              </a:xfrm>
              <a:prstGeom prst="rect">
                <a:avLst/>
              </a:prstGeom>
              <a:blipFill>
                <a:blip r:embed="rId2"/>
                <a:stretch>
                  <a:fillRect l="-3286" t="-3306" r="-2300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B7C14C-0E23-805C-6E37-1F4694078749}"/>
                  </a:ext>
                </a:extLst>
              </p:cNvPr>
              <p:cNvSpPr txBox="1"/>
              <p:nvPr/>
            </p:nvSpPr>
            <p:spPr>
              <a:xfrm>
                <a:off x="2507047" y="1544484"/>
                <a:ext cx="33204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B7C14C-0E23-805C-6E37-1F4694078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7047" y="1544484"/>
                <a:ext cx="3320414" cy="613931"/>
              </a:xfrm>
              <a:prstGeom prst="rect">
                <a:avLst/>
              </a:prstGeom>
              <a:blipFill>
                <a:blip r:embed="rId3"/>
                <a:stretch>
                  <a:fillRect l="-275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3FE3A6-8531-2A05-C504-C472E7586A3E}"/>
                  </a:ext>
                </a:extLst>
              </p:cNvPr>
              <p:cNvSpPr txBox="1"/>
              <p:nvPr/>
            </p:nvSpPr>
            <p:spPr>
              <a:xfrm>
                <a:off x="3467611" y="2145753"/>
                <a:ext cx="20042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3FE3A6-8531-2A05-C504-C472E7586A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611" y="2145753"/>
                <a:ext cx="2004251" cy="555765"/>
              </a:xfrm>
              <a:prstGeom prst="rect">
                <a:avLst/>
              </a:prstGeom>
              <a:blipFill>
                <a:blip r:embed="rId4"/>
                <a:stretch>
                  <a:fillRect l="-4863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E3E2D06-97B6-7390-8722-DAEA70BE3F4B}"/>
              </a:ext>
            </a:extLst>
          </p:cNvPr>
          <p:cNvCxnSpPr/>
          <p:nvPr/>
        </p:nvCxnSpPr>
        <p:spPr>
          <a:xfrm>
            <a:off x="3252822" y="2673762"/>
            <a:ext cx="212902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8" name="yt_shape_10188"/>
              <p:cNvSpPr txBox="1"/>
              <p:nvPr/>
            </p:nvSpPr>
            <p:spPr>
              <a:xfrm>
                <a:off x="540000" y="1039292"/>
                <a:ext cx="4821128" cy="55580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88" name="yt_shape_101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39292"/>
                <a:ext cx="4821128" cy="5558060"/>
              </a:xfrm>
              <a:prstGeom prst="rect">
                <a:avLst/>
              </a:prstGeom>
              <a:blipFill>
                <a:blip r:embed="rId2"/>
                <a:stretch>
                  <a:fillRect l="-3924" t="-877" r="-2911" b="-2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B72AFE-B3A3-5E03-FD32-B04B5468E6AC}"/>
              </a:ext>
            </a:extLst>
          </p:cNvPr>
          <p:cNvSpPr txBox="1"/>
          <p:nvPr/>
        </p:nvSpPr>
        <p:spPr>
          <a:xfrm>
            <a:off x="449989" y="2000993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BD1A41-5EE3-DFE7-B6F6-0041B7542B04}"/>
              </a:ext>
            </a:extLst>
          </p:cNvPr>
          <p:cNvSpPr txBox="1"/>
          <p:nvPr/>
        </p:nvSpPr>
        <p:spPr>
          <a:xfrm>
            <a:off x="1669189" y="2476481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5E9FDB-C091-CE10-A391-606B950E1411}"/>
              </a:ext>
            </a:extLst>
          </p:cNvPr>
          <p:cNvSpPr txBox="1"/>
          <p:nvPr/>
        </p:nvSpPr>
        <p:spPr>
          <a:xfrm>
            <a:off x="449989" y="347228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5A0767-BEF3-CAF6-B9EA-493D1F70576D}"/>
              </a:ext>
            </a:extLst>
          </p:cNvPr>
          <p:cNvSpPr txBox="1"/>
          <p:nvPr/>
        </p:nvSpPr>
        <p:spPr>
          <a:xfrm>
            <a:off x="1669189" y="394777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5074F5-D4AC-9164-AAB7-B30393AD388C}"/>
                  </a:ext>
                </a:extLst>
              </p:cNvPr>
              <p:cNvSpPr txBox="1"/>
              <p:nvPr/>
            </p:nvSpPr>
            <p:spPr>
              <a:xfrm>
                <a:off x="449989" y="5390814"/>
                <a:ext cx="22660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5074F5-D4AC-9164-AAB7-B30393AD3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0814"/>
                <a:ext cx="2266061" cy="775221"/>
              </a:xfrm>
              <a:prstGeom prst="rect">
                <a:avLst/>
              </a:prstGeom>
              <a:blipFill>
                <a:blip r:embed="rId3"/>
                <a:stretch>
                  <a:fillRect l="-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22D0B5F-99A8-D348-C7D0-7CCDE40A248F}"/>
              </a:ext>
            </a:extLst>
          </p:cNvPr>
          <p:cNvSpPr txBox="1"/>
          <p:nvPr/>
        </p:nvSpPr>
        <p:spPr>
          <a:xfrm>
            <a:off x="1669189" y="6072423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9" name="yt_shape_10199"/>
              <p:cNvSpPr txBox="1"/>
              <p:nvPr/>
            </p:nvSpPr>
            <p:spPr>
              <a:xfrm>
                <a:off x="551384" y="1124744"/>
                <a:ext cx="6268126" cy="1447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99" name="yt_shape_10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6268126" cy="1447448"/>
              </a:xfrm>
              <a:prstGeom prst="rect">
                <a:avLst/>
              </a:prstGeom>
              <a:blipFill>
                <a:blip r:embed="rId2"/>
                <a:stretch>
                  <a:fillRect l="-2915" t="-844" r="-2041" b="-12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645BEFF-8009-6363-C180-40ADBC4BC11A}"/>
              </a:ext>
            </a:extLst>
          </p:cNvPr>
          <p:cNvSpPr txBox="1"/>
          <p:nvPr/>
        </p:nvSpPr>
        <p:spPr>
          <a:xfrm>
            <a:off x="461373" y="1611529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428372-9E91-8A9B-DD48-59A487327E70}"/>
              </a:ext>
            </a:extLst>
          </p:cNvPr>
          <p:cNvSpPr txBox="1"/>
          <p:nvPr/>
        </p:nvSpPr>
        <p:spPr>
          <a:xfrm>
            <a:off x="1680573" y="2087017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3" name="yt_shape_10203"/>
          <p:cNvSpPr txBox="1"/>
          <p:nvPr/>
        </p:nvSpPr>
        <p:spPr>
          <a:xfrm>
            <a:off x="539881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02" name="yt_image_10202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05" name="yt_shape_10205"/>
              <p:cNvSpPr txBox="1"/>
              <p:nvPr/>
            </p:nvSpPr>
            <p:spPr>
              <a:xfrm>
                <a:off x="540000" y="1844824"/>
                <a:ext cx="11111999" cy="28779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阅读下面的解答过程，然后作答：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有这样一类题目：将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化简，若你能找到两个数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可变为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，即变成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，从而使得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例如：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205" name="yt_shape_10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2877967"/>
              </a:xfrm>
              <a:prstGeom prst="rect">
                <a:avLst/>
              </a:prstGeom>
              <a:blipFill>
                <a:blip r:embed="rId3"/>
                <a:stretch>
                  <a:fillRect l="-1701" t="-1907" r="-768" b="-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5" name="yt_shape_10215"/>
              <p:cNvSpPr txBox="1"/>
              <p:nvPr/>
            </p:nvSpPr>
            <p:spPr>
              <a:xfrm>
                <a:off x="442752" y="4016891"/>
                <a:ext cx="2399760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15" name="yt_shape_10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52" y="4016891"/>
                <a:ext cx="2399760" cy="536750"/>
              </a:xfrm>
              <a:prstGeom prst="rect">
                <a:avLst/>
              </a:prstGeom>
              <a:blipFill>
                <a:blip r:embed="rId2"/>
                <a:stretch>
                  <a:fillRect l="-7888" r="-7125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9C4EDC-D6C8-E663-A361-51807371E8FF}"/>
                  </a:ext>
                </a:extLst>
              </p:cNvPr>
              <p:cNvSpPr txBox="1"/>
              <p:nvPr/>
            </p:nvSpPr>
            <p:spPr>
              <a:xfrm>
                <a:off x="479376" y="1786752"/>
                <a:ext cx="45745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9C4EDC-D6C8-E663-A361-51807371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86752"/>
                <a:ext cx="4574540" cy="613931"/>
              </a:xfrm>
              <a:prstGeom prst="rect">
                <a:avLst/>
              </a:prstGeom>
              <a:blipFill>
                <a:blip r:embed="rId3"/>
                <a:stretch>
                  <a:fillRect l="-213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4EBF1E-0BA7-0093-111F-2DBF5CBF7606}"/>
                  </a:ext>
                </a:extLst>
              </p:cNvPr>
              <p:cNvSpPr txBox="1"/>
              <p:nvPr/>
            </p:nvSpPr>
            <p:spPr>
              <a:xfrm>
                <a:off x="3141287" y="2270005"/>
                <a:ext cx="29489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4EBF1E-0BA7-0093-111F-2DBF5CBF7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1287" y="2270005"/>
                <a:ext cx="2948941" cy="613931"/>
              </a:xfrm>
              <a:prstGeom prst="rect">
                <a:avLst/>
              </a:prstGeom>
              <a:blipFill>
                <a:blip r:embed="rId4"/>
                <a:stretch>
                  <a:fillRect l="-309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6732A3-B921-C8A5-FCCD-A5FCF5A0D643}"/>
                  </a:ext>
                </a:extLst>
              </p:cNvPr>
              <p:cNvSpPr txBox="1"/>
              <p:nvPr/>
            </p:nvSpPr>
            <p:spPr>
              <a:xfrm>
                <a:off x="3141287" y="2822627"/>
                <a:ext cx="2326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6732A3-B921-C8A5-FCCD-A5FCF5A0D6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1287" y="2822627"/>
                <a:ext cx="2326514" cy="613931"/>
              </a:xfrm>
              <a:prstGeom prst="rect">
                <a:avLst/>
              </a:prstGeom>
              <a:blipFill>
                <a:blip r:embed="rId5"/>
                <a:stretch>
                  <a:fillRect l="-3927" r="-418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07EE1C-FA5A-81E9-CF1E-ECFF427FAFA9}"/>
                  </a:ext>
                </a:extLst>
              </p:cNvPr>
              <p:cNvSpPr txBox="1"/>
              <p:nvPr/>
            </p:nvSpPr>
            <p:spPr>
              <a:xfrm>
                <a:off x="479376" y="3347709"/>
                <a:ext cx="5395214" cy="7078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07EE1C-FA5A-81E9-CF1E-ECFF427FA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347709"/>
                <a:ext cx="5395214" cy="707847"/>
              </a:xfrm>
              <a:prstGeom prst="rect">
                <a:avLst/>
              </a:prstGeom>
              <a:blipFill>
                <a:blip r:embed="rId6"/>
                <a:stretch>
                  <a:fillRect l="-1808" r="-1695" b="-8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3E3F76-EEE6-6843-2144-329D1A85567F}"/>
                  </a:ext>
                </a:extLst>
              </p:cNvPr>
              <p:cNvSpPr txBox="1"/>
              <p:nvPr/>
            </p:nvSpPr>
            <p:spPr>
              <a:xfrm>
                <a:off x="479376" y="4640589"/>
                <a:ext cx="43014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3E3F76-EEE6-6843-2144-329D1A8556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640589"/>
                <a:ext cx="4301490" cy="613931"/>
              </a:xfrm>
              <a:prstGeom prst="rect">
                <a:avLst/>
              </a:prstGeom>
              <a:blipFill>
                <a:blip r:embed="rId7"/>
                <a:stretch>
                  <a:fillRect l="-227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0731EC-FBBC-D299-84C7-73104A99475E}"/>
                  </a:ext>
                </a:extLst>
              </p:cNvPr>
              <p:cNvSpPr txBox="1"/>
              <p:nvPr/>
            </p:nvSpPr>
            <p:spPr>
              <a:xfrm>
                <a:off x="2695921" y="5165014"/>
                <a:ext cx="394284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0731EC-FBBC-D299-84C7-73104A9947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5921" y="5165014"/>
                <a:ext cx="3942842" cy="618694"/>
              </a:xfrm>
              <a:prstGeom prst="rect">
                <a:avLst/>
              </a:prstGeom>
              <a:blipFill>
                <a:blip r:embed="rId8"/>
                <a:stretch>
                  <a:fillRect l="-2318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D8ADB3-342B-A11D-4C5E-D49FF122C740}"/>
                  </a:ext>
                </a:extLst>
              </p:cNvPr>
              <p:cNvSpPr txBox="1"/>
              <p:nvPr/>
            </p:nvSpPr>
            <p:spPr>
              <a:xfrm>
                <a:off x="2695921" y="5697112"/>
                <a:ext cx="254254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D8ADB3-342B-A11D-4C5E-D49FF122C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5921" y="5697112"/>
                <a:ext cx="2542541" cy="618693"/>
              </a:xfrm>
              <a:prstGeom prst="rect">
                <a:avLst/>
              </a:prstGeom>
              <a:blipFill>
                <a:blip r:embed="rId9"/>
                <a:stretch>
                  <a:fillRect l="-3597" r="-3837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2E1E38C-DB40-8E53-2C0F-FC82614A1484}"/>
                  </a:ext>
                </a:extLst>
              </p:cNvPr>
              <p:cNvSpPr txBox="1"/>
              <p:nvPr/>
            </p:nvSpPr>
            <p:spPr>
              <a:xfrm>
                <a:off x="479376" y="6211071"/>
                <a:ext cx="5751068" cy="6275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2E1E38C-DB40-8E53-2C0F-FC82614A1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211071"/>
                <a:ext cx="5751068" cy="627584"/>
              </a:xfrm>
              <a:prstGeom prst="rect">
                <a:avLst/>
              </a:prstGeom>
              <a:blipFill>
                <a:blip r:embed="rId10"/>
                <a:stretch>
                  <a:fillRect l="-1697" r="-1697" b="-155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442752" y="1206219"/>
                <a:ext cx="2568395" cy="7125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4+2</m:t>
                        </m:r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52" y="1206219"/>
                <a:ext cx="2568395" cy="712567"/>
              </a:xfrm>
              <a:prstGeom prst="rect">
                <a:avLst/>
              </a:prstGeom>
              <a:blipFill>
                <a:blip r:embed="rId11"/>
                <a:stretch>
                  <a:fillRect l="-3800" r="-2613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560378" y="748359"/>
            <a:ext cx="449353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请你仿照上例将下列各式化简：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2" name="yt_shape_10222"/>
          <p:cNvSpPr txBox="1"/>
          <p:nvPr/>
        </p:nvSpPr>
        <p:spPr>
          <a:xfrm>
            <a:off x="540000" y="3102022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221" name="yt_image_102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4" name="yt_shape_10224"/>
              <p:cNvSpPr txBox="1"/>
              <p:nvPr/>
            </p:nvSpPr>
            <p:spPr>
              <a:xfrm>
                <a:off x="1106310" y="1844824"/>
                <a:ext cx="9979380" cy="56295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7200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化简形如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的式子时，先转化为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，再根据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的符号去掉绝对值符号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24" name="yt_shape_10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310" y="1844824"/>
                <a:ext cx="9979380" cy="562956"/>
              </a:xfrm>
              <a:prstGeom prst="rect">
                <a:avLst/>
              </a:prstGeom>
              <a:blipFill>
                <a:blip r:embed="rId3"/>
                <a:stretch>
                  <a:fillRect l="-610" r="-549" b="-1808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6" name="yt_shape_10106"/>
          <p:cNvSpPr txBox="1"/>
          <p:nvPr/>
        </p:nvSpPr>
        <p:spPr>
          <a:xfrm>
            <a:off x="551384" y="1061701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05" name="yt_image_10105" title="H_51.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061701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08" name="yt_shape_10108"/>
              <p:cNvSpPr txBox="1"/>
              <p:nvPr/>
            </p:nvSpPr>
            <p:spPr>
              <a:xfrm>
                <a:off x="551384" y="1764998"/>
                <a:ext cx="4468787" cy="448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08" name="yt_shape_10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64998"/>
                <a:ext cx="4468787" cy="448777"/>
              </a:xfrm>
              <a:prstGeom prst="rect">
                <a:avLst/>
              </a:prstGeom>
              <a:blipFill>
                <a:blip r:embed="rId3"/>
                <a:stretch>
                  <a:fillRect t="-9589" r="-3134" b="-41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0" name="yt_shape_10110"/>
              <p:cNvSpPr txBox="1"/>
              <p:nvPr/>
            </p:nvSpPr>
            <p:spPr>
              <a:xfrm>
                <a:off x="551384" y="2264563"/>
                <a:ext cx="491172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10" name="yt_shape_10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64563"/>
                <a:ext cx="4911729" cy="465577"/>
              </a:xfrm>
              <a:prstGeom prst="rect">
                <a:avLst/>
              </a:prstGeom>
              <a:blipFill>
                <a:blip r:embed="rId4"/>
                <a:stretch>
                  <a:fillRect l="-3722" t="-3896" r="-273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12" name="yt_table_101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798530"/>
              </p:ext>
            </p:extLst>
          </p:nvPr>
        </p:nvGraphicFramePr>
        <p:xfrm>
          <a:off x="551384" y="2780928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sp>
        <p:nvSpPr>
          <p:cNvPr id="10114" name="yt_shape_10114"/>
          <p:cNvSpPr txBox="1"/>
          <p:nvPr/>
        </p:nvSpPr>
        <p:spPr>
          <a:xfrm>
            <a:off x="551384" y="3307099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5" name="yt_table_10115" title="H_108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567635"/>
                  </p:ext>
                </p:extLst>
              </p:nvPr>
            </p:nvGraphicFramePr>
            <p:xfrm>
              <a:off x="551384" y="3786402"/>
              <a:ext cx="7544563" cy="148786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332594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16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15" name="yt_table_10115" title="H_108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567635"/>
                  </p:ext>
                </p:extLst>
              </p:nvPr>
            </p:nvGraphicFramePr>
            <p:xfrm>
              <a:off x="551384" y="3786402"/>
              <a:ext cx="7544563" cy="148786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332594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488" r="-78788" b="-184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26923" t="-3488" b="-1848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55975" r="-787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26923" t="-559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783867" title="H_28.801733">
            <a:extLst>
              <a:ext uri="{FF2B5EF4-FFF2-40B4-BE49-F238E27FC236}">
                <a16:creationId xmlns:a16="http://schemas.microsoft.com/office/drawing/2014/main" id="{92F2694F-A13E-F188-68B3-04F8175C84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0432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6FDF60-78DC-4A24-BB71-2B0C2F750938}"/>
              </a:ext>
            </a:extLst>
          </p:cNvPr>
          <p:cNvSpPr txBox="1"/>
          <p:nvPr/>
        </p:nvSpPr>
        <p:spPr>
          <a:xfrm>
            <a:off x="4512800" y="2217757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CEFFA1-D5D7-9F54-44EC-F379D9D2053B}"/>
              </a:ext>
            </a:extLst>
          </p:cNvPr>
          <p:cNvSpPr txBox="1"/>
          <p:nvPr/>
        </p:nvSpPr>
        <p:spPr>
          <a:xfrm>
            <a:off x="3737973" y="32602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16" name="yt_shape_10116"/>
              <p:cNvSpPr txBox="1"/>
              <p:nvPr/>
            </p:nvSpPr>
            <p:spPr>
              <a:xfrm>
                <a:off x="551384" y="1124744"/>
                <a:ext cx="6694140" cy="2436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将下列各式分别写成一个非负数的平方的形式：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16" name="yt_shape_101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6694140" cy="2436629"/>
              </a:xfrm>
              <a:prstGeom prst="rect">
                <a:avLst/>
              </a:prstGeom>
              <a:blipFill>
                <a:blip r:embed="rId2"/>
                <a:stretch>
                  <a:fillRect l="-2730" t="-2256" r="-1820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6EA559-28F1-C64B-E0FF-FB10545C2C5E}"/>
              </a:ext>
            </a:extLst>
          </p:cNvPr>
          <p:cNvSpPr txBox="1"/>
          <p:nvPr/>
        </p:nvSpPr>
        <p:spPr>
          <a:xfrm>
            <a:off x="1985373" y="1553426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0E3D06-A788-0B95-81C5-560673DD7C1E}"/>
                  </a:ext>
                </a:extLst>
              </p:cNvPr>
              <p:cNvSpPr txBox="1"/>
              <p:nvPr/>
            </p:nvSpPr>
            <p:spPr>
              <a:xfrm>
                <a:off x="1985373" y="1947965"/>
                <a:ext cx="1564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0E3D06-A788-0B95-81C5-560673DD7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373" y="1947965"/>
                <a:ext cx="1564514" cy="613931"/>
              </a:xfrm>
              <a:prstGeom prst="rect">
                <a:avLst/>
              </a:prstGeom>
              <a:blipFill>
                <a:blip r:embed="rId3"/>
                <a:stretch>
                  <a:fillRect l="-6250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F19F54-BBCC-9C7D-350C-1B679572F7AD}"/>
                  </a:ext>
                </a:extLst>
              </p:cNvPr>
              <p:cNvSpPr txBox="1"/>
              <p:nvPr/>
            </p:nvSpPr>
            <p:spPr>
              <a:xfrm>
                <a:off x="2053636" y="2468283"/>
                <a:ext cx="1657033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F19F54-BBCC-9C7D-350C-1B679572F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3636" y="2468283"/>
                <a:ext cx="1657033" cy="574371"/>
              </a:xfrm>
              <a:prstGeom prst="rect">
                <a:avLst/>
              </a:prstGeom>
              <a:blipFill>
                <a:blip r:embed="rId4"/>
                <a:stretch>
                  <a:fillRect l="-5882" t="-1064" b="-1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0296D8-E903-A733-5CFC-D130378A7C70}"/>
                  </a:ext>
                </a:extLst>
              </p:cNvPr>
              <p:cNvSpPr txBox="1"/>
              <p:nvPr/>
            </p:nvSpPr>
            <p:spPr>
              <a:xfrm>
                <a:off x="2442573" y="2949042"/>
                <a:ext cx="2104327" cy="55462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0296D8-E903-A733-5CFC-D130378A7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2573" y="2949042"/>
                <a:ext cx="2104327" cy="554622"/>
              </a:xfrm>
              <a:prstGeom prst="rect">
                <a:avLst/>
              </a:prstGeom>
              <a:blipFill>
                <a:blip r:embed="rId5"/>
                <a:stretch>
                  <a:fillRect l="-4638" t="-1099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4" name="yt_shape_10124"/>
              <p:cNvSpPr txBox="1"/>
              <p:nvPr/>
            </p:nvSpPr>
            <p:spPr>
              <a:xfrm>
                <a:off x="540000" y="1317090"/>
                <a:ext cx="2846933" cy="45838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24" name="yt_shape_10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7090"/>
                <a:ext cx="2846933" cy="4583819"/>
              </a:xfrm>
              <a:prstGeom prst="rect">
                <a:avLst/>
              </a:prstGeom>
              <a:blipFill>
                <a:blip r:embed="rId2"/>
                <a:stretch>
                  <a:fillRect l="-6638" t="-1064" r="-5567" b="-1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C9B8A0-5B8D-B8F9-ADDF-174EEFE8778B}"/>
              </a:ext>
            </a:extLst>
          </p:cNvPr>
          <p:cNvSpPr txBox="1"/>
          <p:nvPr/>
        </p:nvSpPr>
        <p:spPr>
          <a:xfrm>
            <a:off x="449989" y="226494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2A1E9E-179C-DC53-2271-F9175D9DBEF6}"/>
              </a:ext>
            </a:extLst>
          </p:cNvPr>
          <p:cNvSpPr txBox="1"/>
          <p:nvPr/>
        </p:nvSpPr>
        <p:spPr>
          <a:xfrm>
            <a:off x="449989" y="3265519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D47C24-CA19-4997-4706-2F6330FBA45D}"/>
                  </a:ext>
                </a:extLst>
              </p:cNvPr>
              <p:cNvSpPr txBox="1"/>
              <p:nvPr/>
            </p:nvSpPr>
            <p:spPr>
              <a:xfrm>
                <a:off x="449989" y="4499831"/>
                <a:ext cx="2137474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D47C24-CA19-4997-4706-2F6330FBA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9831"/>
                <a:ext cx="2137474" cy="768553"/>
              </a:xfrm>
              <a:prstGeom prst="rect">
                <a:avLst/>
              </a:prstGeom>
              <a:blipFill>
                <a:blip r:embed="rId3"/>
                <a:stretch>
                  <a:fillRect l="-4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A91B80-0652-2A7A-CA91-E9F075EA5DAE}"/>
                  </a:ext>
                </a:extLst>
              </p:cNvPr>
              <p:cNvSpPr txBox="1"/>
              <p:nvPr/>
            </p:nvSpPr>
            <p:spPr>
              <a:xfrm>
                <a:off x="1669189" y="5174773"/>
                <a:ext cx="9944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A91B80-0652-2A7A-CA91-E9F075EA5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174773"/>
                <a:ext cx="994474" cy="728612"/>
              </a:xfrm>
              <a:prstGeom prst="rect">
                <a:avLst/>
              </a:prstGeom>
              <a:blipFill>
                <a:blip r:embed="rId4"/>
                <a:stretch>
                  <a:fillRect l="-9816" r="-981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5" name="yt_shape_10135"/>
              <p:cNvSpPr txBox="1"/>
              <p:nvPr/>
            </p:nvSpPr>
            <p:spPr>
              <a:xfrm>
                <a:off x="551384" y="1052736"/>
                <a:ext cx="2387000" cy="20835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35" name="yt_shape_10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2387000" cy="2083519"/>
              </a:xfrm>
              <a:prstGeom prst="rect">
                <a:avLst/>
              </a:prstGeom>
              <a:blipFill>
                <a:blip r:embed="rId2"/>
                <a:stretch>
                  <a:fillRect l="-7653" r="-7143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BA5233-6A01-FABF-659E-1226C4CAB650}"/>
                  </a:ext>
                </a:extLst>
              </p:cNvPr>
              <p:cNvSpPr txBox="1"/>
              <p:nvPr/>
            </p:nvSpPr>
            <p:spPr>
              <a:xfrm>
                <a:off x="461373" y="1973480"/>
                <a:ext cx="2289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BA5233-6A01-FABF-659E-1226C4CAB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973480"/>
                <a:ext cx="2289874" cy="765061"/>
              </a:xfrm>
              <a:prstGeom prst="rect">
                <a:avLst/>
              </a:prstGeom>
              <a:blipFill>
                <a:blip r:embed="rId3"/>
                <a:stretch>
                  <a:fillRect l="-426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1498229-D44E-DE95-8B36-08FFACBBC95C}"/>
              </a:ext>
            </a:extLst>
          </p:cNvPr>
          <p:cNvSpPr txBox="1"/>
          <p:nvPr/>
        </p:nvSpPr>
        <p:spPr>
          <a:xfrm>
            <a:off x="1680573" y="2644929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9" name="yt_shape_10139"/>
              <p:cNvSpPr txBox="1"/>
              <p:nvPr/>
            </p:nvSpPr>
            <p:spPr>
              <a:xfrm>
                <a:off x="590197" y="980728"/>
                <a:ext cx="550580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139" name="yt_shape_10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197" y="980728"/>
                <a:ext cx="5505803" cy="107093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41" name="yt_shape_10141"/>
          <p:cNvSpPr txBox="1"/>
          <p:nvPr/>
        </p:nvSpPr>
        <p:spPr>
          <a:xfrm>
            <a:off x="590197" y="2102450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下列等式正确的是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2" name="yt_table_10142" title="H_74.3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3213211"/>
                  </p:ext>
                </p:extLst>
              </p:nvPr>
            </p:nvGraphicFramePr>
            <p:xfrm>
              <a:off x="590197" y="2581753"/>
              <a:ext cx="8040371" cy="1070674"/>
            </p:xfrm>
            <a:graphic>
              <a:graphicData uri="http://schemas.openxmlformats.org/drawingml/2006/table">
                <a:tbl>
                  <a:tblPr/>
                  <a:tblGrid>
                    <a:gridCol w="4932998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310737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42" name="yt_table_10142" title="H_74.3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3213211"/>
                  </p:ext>
                </p:extLst>
              </p:nvPr>
            </p:nvGraphicFramePr>
            <p:xfrm>
              <a:off x="590197" y="2581753"/>
              <a:ext cx="8040371" cy="1070674"/>
            </p:xfrm>
            <a:graphic>
              <a:graphicData uri="http://schemas.openxmlformats.org/drawingml/2006/table">
                <a:tbl>
                  <a:tblPr/>
                  <a:tblGrid>
                    <a:gridCol w="4932998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310737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5330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273" r="-62963" b="-1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8824" t="-2273" b="-12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5376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124" r="-62963" b="-21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8824" t="-101124" b="-21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43" name="yt_shape_10143"/>
              <p:cNvSpPr txBox="1"/>
              <p:nvPr/>
            </p:nvSpPr>
            <p:spPr>
              <a:xfrm>
                <a:off x="590197" y="3577022"/>
                <a:ext cx="7838813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43" name="yt_shape_10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197" y="3577022"/>
                <a:ext cx="7838813" cy="475195"/>
              </a:xfrm>
              <a:prstGeom prst="rect">
                <a:avLst/>
              </a:prstGeom>
              <a:blipFill>
                <a:blip r:embed="rId4"/>
                <a:stretch>
                  <a:fillRect l="-2411" t="-2564" r="-1400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5" name="yt_table_1014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6989109"/>
                  </p:ext>
                </p:extLst>
              </p:nvPr>
            </p:nvGraphicFramePr>
            <p:xfrm>
              <a:off x="590197" y="4103005"/>
              <a:ext cx="8933816" cy="671449"/>
            </p:xfrm>
            <a:graphic>
              <a:graphicData uri="http://schemas.openxmlformats.org/drawingml/2006/table">
                <a:tbl>
                  <a:tblPr/>
                  <a:tblGrid>
                    <a:gridCol w="2475230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2457768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2457768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  <a:gridCol w="1543050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45" name="yt_table_1014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6989109"/>
                  </p:ext>
                </p:extLst>
              </p:nvPr>
            </p:nvGraphicFramePr>
            <p:xfrm>
              <a:off x="590197" y="4103005"/>
              <a:ext cx="8933816" cy="671449"/>
            </p:xfrm>
            <a:graphic>
              <a:graphicData uri="http://schemas.openxmlformats.org/drawingml/2006/table">
                <a:tbl>
                  <a:tblPr/>
                  <a:tblGrid>
                    <a:gridCol w="2475230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2457768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2457768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  <a:gridCol w="1543050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61330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495" r="-162624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495" r="-62624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79842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784409" title="H_28.801733">
            <a:extLst>
              <a:ext uri="{FF2B5EF4-FFF2-40B4-BE49-F238E27FC236}">
                <a16:creationId xmlns:a16="http://schemas.microsoft.com/office/drawing/2014/main" id="{A3237FE2-3DB3-5AB7-1158-BC474352E1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97" y="142192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DE2C74-3AC0-4C01-CD17-668BA457ECE7}"/>
              </a:ext>
            </a:extLst>
          </p:cNvPr>
          <p:cNvSpPr txBox="1"/>
          <p:nvPr/>
        </p:nvSpPr>
        <p:spPr>
          <a:xfrm>
            <a:off x="3776786" y="20556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F47C67-9562-5A72-41CA-87B23D2F1DD1}"/>
              </a:ext>
            </a:extLst>
          </p:cNvPr>
          <p:cNvSpPr txBox="1"/>
          <p:nvPr/>
        </p:nvSpPr>
        <p:spPr>
          <a:xfrm>
            <a:off x="7432925" y="3530216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6" name="yt_shape_10146"/>
              <p:cNvSpPr txBox="1"/>
              <p:nvPr/>
            </p:nvSpPr>
            <p:spPr>
              <a:xfrm>
                <a:off x="551384" y="1124744"/>
                <a:ext cx="6434454" cy="47361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146" name="yt_shape_10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6434454" cy="4736168"/>
              </a:xfrm>
              <a:prstGeom prst="rect">
                <a:avLst/>
              </a:prstGeom>
              <a:blipFill>
                <a:blip r:embed="rId2"/>
                <a:stretch>
                  <a:fillRect l="-2841" t="-1160" r="-1989" b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0FE064-900F-A257-1DE4-FA346668160E}"/>
                  </a:ext>
                </a:extLst>
              </p:cNvPr>
              <p:cNvSpPr txBox="1"/>
              <p:nvPr/>
            </p:nvSpPr>
            <p:spPr>
              <a:xfrm>
                <a:off x="461373" y="2492896"/>
                <a:ext cx="3330372" cy="7931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0FE064-900F-A257-1DE4-FA3466681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492896"/>
                <a:ext cx="3330372" cy="793141"/>
              </a:xfrm>
              <a:prstGeom prst="rect">
                <a:avLst/>
              </a:prstGeom>
              <a:blipFill>
                <a:blip r:embed="rId3"/>
                <a:stretch>
                  <a:fillRect l="-2930" b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81AC73-9A2B-3F89-B28A-D66C3FB09A32}"/>
                  </a:ext>
                </a:extLst>
              </p:cNvPr>
              <p:cNvSpPr txBox="1"/>
              <p:nvPr/>
            </p:nvSpPr>
            <p:spPr>
              <a:xfrm>
                <a:off x="461373" y="4159974"/>
                <a:ext cx="5349113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81AC73-9A2B-3F89-B28A-D66C3FB09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159974"/>
                <a:ext cx="5349113" cy="1061162"/>
              </a:xfrm>
              <a:prstGeom prst="rect">
                <a:avLst/>
              </a:prstGeom>
              <a:blipFill>
                <a:blip r:embed="rId4"/>
                <a:stretch>
                  <a:fillRect l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FC5E1A-3FFE-8706-BA40-B6087B056631}"/>
                  </a:ext>
                </a:extLst>
              </p:cNvPr>
              <p:cNvSpPr txBox="1"/>
              <p:nvPr/>
            </p:nvSpPr>
            <p:spPr>
              <a:xfrm>
                <a:off x="1680573" y="5127524"/>
                <a:ext cx="689674" cy="734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FC5E1A-3FFE-8706-BA40-B6087B0566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5127524"/>
                <a:ext cx="689674" cy="734390"/>
              </a:xfrm>
              <a:prstGeom prst="rect">
                <a:avLst/>
              </a:prstGeom>
              <a:blipFill>
                <a:blip r:embed="rId5"/>
                <a:stretch>
                  <a:fillRect l="-14159" r="-14159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223792" y="2680518"/>
            <a:ext cx="287771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解：原式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aseline="30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4223792" y="4525594"/>
                <a:ext cx="2634183" cy="61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792" y="4525594"/>
                <a:ext cx="2634183" cy="617733"/>
              </a:xfrm>
              <a:prstGeom prst="rect">
                <a:avLst/>
              </a:prstGeom>
              <a:blipFill>
                <a:blip r:embed="rId6"/>
                <a:stretch>
                  <a:fillRect l="-3704" r="-2546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5" name="yt_shape_10155"/>
          <p:cNvSpPr txBox="1"/>
          <p:nvPr/>
        </p:nvSpPr>
        <p:spPr>
          <a:xfrm>
            <a:off x="551384" y="1234243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代数式</a:t>
            </a:r>
          </a:p>
        </p:txBody>
      </p:sp>
      <p:sp>
        <p:nvSpPr>
          <p:cNvPr id="10156" name="yt_shape_10156"/>
          <p:cNvSpPr txBox="1"/>
          <p:nvPr/>
        </p:nvSpPr>
        <p:spPr>
          <a:xfrm>
            <a:off x="551384" y="1738553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下列式子中不是代数式的为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57" name="yt_table_10157" title="H_83.1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121172"/>
                  </p:ext>
                </p:extLst>
              </p:nvPr>
            </p:nvGraphicFramePr>
            <p:xfrm>
              <a:off x="551384" y="2217856"/>
              <a:ext cx="6590348" cy="1150747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082800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57" name="yt_table_10157" title="H_83.1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121172"/>
                  </p:ext>
                </p:extLst>
              </p:nvPr>
            </p:nvGraphicFramePr>
            <p:xfrm>
              <a:off x="551384" y="2217856"/>
              <a:ext cx="6590348" cy="1150747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082800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</a:tblGrid>
                  <a:tr h="5162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4706" r="-46216" b="-13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63449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6374" t="-84762" b="-1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8" name="yt_shape_10158"/>
              <p:cNvSpPr txBox="1"/>
              <p:nvPr/>
            </p:nvSpPr>
            <p:spPr>
              <a:xfrm>
                <a:off x="551384" y="3324289"/>
                <a:ext cx="5378075" cy="1435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下列式子中属于代数式的有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⑧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0158" name="yt_shape_10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324289"/>
                <a:ext cx="5378075" cy="1435906"/>
              </a:xfrm>
              <a:prstGeom prst="rect">
                <a:avLst/>
              </a:prstGeom>
              <a:blipFill>
                <a:blip r:embed="rId3"/>
                <a:stretch>
                  <a:fillRect l="-3398" t="-3390" r="-2492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62" name="yt_table_101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60112"/>
              </p:ext>
            </p:extLst>
          </p:nvPr>
        </p:nvGraphicFramePr>
        <p:xfrm>
          <a:off x="551384" y="4816187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pic>
        <p:nvPicPr>
          <p:cNvPr id="3" name="yt_shape_1698902784706" title="H_28.801733">
            <a:extLst>
              <a:ext uri="{FF2B5EF4-FFF2-40B4-BE49-F238E27FC236}">
                <a16:creationId xmlns:a16="http://schemas.microsoft.com/office/drawing/2014/main" id="{8D5E228B-66A3-3493-ACA1-867D34C1A0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7592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B6976C-5021-1BEB-F67A-FA1DFD9BA4E9}"/>
              </a:ext>
            </a:extLst>
          </p:cNvPr>
          <p:cNvSpPr txBox="1"/>
          <p:nvPr/>
        </p:nvSpPr>
        <p:spPr>
          <a:xfrm>
            <a:off x="4957173" y="16917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6F339B-DDA7-4684-A24B-FADAD553FC90}"/>
              </a:ext>
            </a:extLst>
          </p:cNvPr>
          <p:cNvSpPr txBox="1"/>
          <p:nvPr/>
        </p:nvSpPr>
        <p:spPr>
          <a:xfrm>
            <a:off x="4957173" y="3277483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64" name="yt_shape_10164"/>
              <p:cNvSpPr txBox="1"/>
              <p:nvPr/>
            </p:nvSpPr>
            <p:spPr>
              <a:xfrm>
                <a:off x="695400" y="1244373"/>
                <a:ext cx="8817670" cy="4859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dirty="0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 dirty="0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 dirty="0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化简时，因忽略条件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而出错</a:t>
                </a:r>
              </a:p>
            </p:txBody>
          </p:sp>
        </mc:Choice>
        <mc:Fallback xmlns="">
          <p:sp>
            <p:nvSpPr>
              <p:cNvPr id="10164" name="yt_shape_10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244373"/>
                <a:ext cx="8817670" cy="485967"/>
              </a:xfrm>
              <a:prstGeom prst="rect">
                <a:avLst/>
              </a:prstGeom>
              <a:blipFill>
                <a:blip r:embed="rId2"/>
                <a:stretch>
                  <a:fillRect t="-1250" r="-1106" b="-3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6" name="yt_shape_10166"/>
              <p:cNvSpPr txBox="1"/>
              <p:nvPr/>
            </p:nvSpPr>
            <p:spPr>
              <a:xfrm>
                <a:off x="695400" y="1781128"/>
                <a:ext cx="8828186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6" name="yt_shape_10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781128"/>
                <a:ext cx="8828186" cy="475643"/>
              </a:xfrm>
              <a:prstGeom prst="rect">
                <a:avLst/>
              </a:prstGeom>
              <a:blipFill>
                <a:blip r:embed="rId3"/>
                <a:stretch>
                  <a:fillRect l="-2072" t="-1282" r="-1105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785034" title="H_28.801733">
            <a:extLst>
              <a:ext uri="{FF2B5EF4-FFF2-40B4-BE49-F238E27FC236}">
                <a16:creationId xmlns:a16="http://schemas.microsoft.com/office/drawing/2014/main" id="{3D660C1A-342D-4C96-CA51-06C553FFAA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35026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A1B535-4D41-3AC8-D88F-BA548FE78287}"/>
                  </a:ext>
                </a:extLst>
              </p:cNvPr>
              <p:cNvSpPr txBox="1"/>
              <p:nvPr/>
            </p:nvSpPr>
            <p:spPr>
              <a:xfrm>
                <a:off x="8141568" y="1734322"/>
                <a:ext cx="1310514" cy="564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A1B535-4D41-3AC8-D88F-BA548FE782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1568" y="1734322"/>
                <a:ext cx="1310514" cy="564655"/>
              </a:xfrm>
              <a:prstGeom prst="rect">
                <a:avLst/>
              </a:prstGeom>
              <a:blipFill>
                <a:blip r:embed="rId5"/>
                <a:stretch>
                  <a:fillRect l="-7442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A5B1B79-F827-0480-3A54-1EB456302C87}"/>
              </a:ext>
            </a:extLst>
          </p:cNvPr>
          <p:cNvCxnSpPr/>
          <p:nvPr/>
        </p:nvCxnSpPr>
        <p:spPr>
          <a:xfrm>
            <a:off x="7926780" y="2271221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613</Words>
  <Application>Microsoft Office PowerPoint</Application>
  <PresentationFormat>宽屏</PresentationFormat>
  <Paragraphs>154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