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2708920"/>
            <a:ext cx="6573148" cy="1033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1638300"/>
            <a:ext cx="95345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40574" y="2277204"/>
            <a:ext cx="1297617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3651" y="3297112"/>
            <a:ext cx="4040818" cy="184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47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980728"/>
            <a:ext cx="110013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798" y="3094887"/>
            <a:ext cx="4981594" cy="3332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322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2843212"/>
            <a:ext cx="7400925" cy="117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7037" y="2945419"/>
            <a:ext cx="6880732" cy="914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64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21" y="842963"/>
            <a:ext cx="1104900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895" y="2480259"/>
            <a:ext cx="10601325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48206" y="2963004"/>
            <a:ext cx="682156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7960" y="3481750"/>
            <a:ext cx="115694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63006" y="3472958"/>
            <a:ext cx="392009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9783" y="4501657"/>
            <a:ext cx="6159763" cy="1793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77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876300"/>
            <a:ext cx="110394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0205" y="2831118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80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4" y="915904"/>
            <a:ext cx="11049000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89183" y="1565027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3845" y="3244359"/>
            <a:ext cx="1455878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2138" y="4255473"/>
            <a:ext cx="1323993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7247" y="6251328"/>
            <a:ext cx="1130561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09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171" y="897857"/>
            <a:ext cx="11010900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071" y="2492896"/>
            <a:ext cx="1066800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9252" y="3543295"/>
            <a:ext cx="4752994" cy="2329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9621" y="3305908"/>
            <a:ext cx="2171410" cy="217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27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68760"/>
            <a:ext cx="82581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3990" y="1327635"/>
            <a:ext cx="6177347" cy="74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0029" y="2303580"/>
            <a:ext cx="7206048" cy="35696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85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71612"/>
            <a:ext cx="110585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89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342" y="652714"/>
            <a:ext cx="8458200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617" y="4808354"/>
            <a:ext cx="7753350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1813" y="720965"/>
            <a:ext cx="6388364" cy="2505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1811" y="3358657"/>
            <a:ext cx="7478611" cy="3393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36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908720"/>
            <a:ext cx="7105650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998" y="2276872"/>
            <a:ext cx="11029950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83013" y="2523388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83013" y="4290642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052736"/>
            <a:ext cx="110775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03183" y="1899135"/>
            <a:ext cx="229994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2345" y="4000497"/>
            <a:ext cx="6370778" cy="1310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267" y="5530362"/>
            <a:ext cx="7592909" cy="6506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07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862137"/>
            <a:ext cx="108299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5629" y="1943101"/>
            <a:ext cx="10608671" cy="3191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2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09687"/>
            <a:ext cx="108204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2003" y="1266093"/>
            <a:ext cx="10525582" cy="392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488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85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11061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9051" y="1230919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4220" y="4000497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56635" y="4994028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95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176337"/>
            <a:ext cx="110871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7314" y="1784835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9729" y="4492866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59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971675"/>
            <a:ext cx="110394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43197" y="3631219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1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980728"/>
            <a:ext cx="1102995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50528" y="1485896"/>
            <a:ext cx="39201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5612" y="1987058"/>
            <a:ext cx="462350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2512" y="2602523"/>
            <a:ext cx="1262450" cy="5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44621" y="3921369"/>
            <a:ext cx="471142" cy="281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93628" y="3921369"/>
            <a:ext cx="1877909" cy="281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11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962275"/>
            <a:ext cx="11058525" cy="93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7697" y="3437788"/>
            <a:ext cx="497518" cy="35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67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88106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0367" y="3042133"/>
            <a:ext cx="5183818" cy="21277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2423" y="5292965"/>
            <a:ext cx="5169877" cy="1046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52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836712"/>
            <a:ext cx="10496550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511" y="2036422"/>
            <a:ext cx="7705725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552" y="2558558"/>
            <a:ext cx="6107010" cy="1793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551" y="4440112"/>
            <a:ext cx="3574826" cy="1310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0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</Words>
  <Application>Microsoft Office PowerPoint</Application>
  <PresentationFormat>宽屏</PresentationFormat>
  <Paragraphs>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2024-11-04T03:20:37Z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