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0" r:id="rId5"/>
    <p:sldId id="388" r:id="rId6"/>
    <p:sldId id="387" r:id="rId7"/>
    <p:sldId id="385" r:id="rId8"/>
    <p:sldId id="383" r:id="rId9"/>
    <p:sldId id="382" r:id="rId10"/>
    <p:sldId id="381" r:id="rId11"/>
    <p:sldId id="380" r:id="rId12"/>
    <p:sldId id="378" r:id="rId13"/>
    <p:sldId id="377" r:id="rId14"/>
    <p:sldId id="375" r:id="rId15"/>
    <p:sldId id="374" r:id="rId16"/>
    <p:sldId id="417" r:id="rId17"/>
    <p:sldId id="418" r:id="rId18"/>
    <p:sldId id="419" r:id="rId19"/>
    <p:sldId id="420" r:id="rId20"/>
    <p:sldId id="369" r:id="rId21"/>
    <p:sldId id="421" r:id="rId22"/>
    <p:sldId id="422" r:id="rId23"/>
    <p:sldId id="366" r:id="rId24"/>
    <p:sldId id="423" r:id="rId25"/>
    <p:sldId id="42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75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3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4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5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22.png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23.png"/><Relationship Id="rId1" Type="http://schemas.openxmlformats.org/officeDocument/2006/relationships/tags" Target="../tags/tag2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24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image" Target="../media/image2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44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image" Target="../media/image28.png"/><Relationship Id="rId1" Type="http://schemas.openxmlformats.org/officeDocument/2006/relationships/tags" Target="../tags/tag4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image" Target="../media/image29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7.xml"/><Relationship Id="rId1" Type="http://schemas.openxmlformats.org/officeDocument/2006/relationships/tags" Target="../tags/tag49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58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image" Target="../media/image31.png"/><Relationship Id="rId1" Type="http://schemas.openxmlformats.org/officeDocument/2006/relationships/tags" Target="../tags/tag5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image" Target="../media/image32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image" Target="../media/image11.png"/><Relationship Id="rId4" Type="http://schemas.openxmlformats.org/officeDocument/2006/relationships/tags" Target="../tags/tag7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33245" y="2943225"/>
            <a:ext cx="85248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93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15238" y="2853314"/>
            <a:ext cx="961904" cy="544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>
            <a:fillRect/>
          </a:stretch>
        </p:blipFill>
        <p:spPr>
          <a:xfrm>
            <a:off x="4224020" y="3500755"/>
            <a:ext cx="2644140" cy="309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7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39047" y="3271327"/>
            <a:ext cx="619047" cy="381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9" r="13553"/>
          <a:stretch>
            <a:fillRect/>
          </a:stretch>
        </p:blipFill>
        <p:spPr>
          <a:xfrm>
            <a:off x="7608570" y="2924810"/>
            <a:ext cx="3465830" cy="325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86666" y="4032970"/>
            <a:ext cx="676190" cy="553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/>
          <a:stretch>
            <a:fillRect/>
          </a:stretch>
        </p:blipFill>
        <p:spPr>
          <a:xfrm>
            <a:off x="8112125" y="3716655"/>
            <a:ext cx="3496310" cy="3115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20305" y="3964305"/>
            <a:ext cx="1543685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 r="14970"/>
          <a:stretch>
            <a:fillRect/>
          </a:stretch>
        </p:blipFill>
        <p:spPr>
          <a:xfrm>
            <a:off x="9840595" y="3789045"/>
            <a:ext cx="1871980" cy="251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10800000" cy="536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4" r="7327" b="45069"/>
          <a:stretch>
            <a:fillRect/>
          </a:stretch>
        </p:blipFill>
        <p:spPr>
          <a:xfrm>
            <a:off x="7464425" y="4968875"/>
            <a:ext cx="2590800" cy="188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29125"/>
            <a:ext cx="10800000" cy="525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05560" y="1038860"/>
            <a:ext cx="4803775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305474" y="1791207"/>
            <a:ext cx="5457142" cy="438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305560" y="2534285"/>
            <a:ext cx="5908040" cy="1280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auto">
          <a:xfrm>
            <a:off x="1305474" y="4039241"/>
            <a:ext cx="9495238" cy="438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auto">
          <a:xfrm>
            <a:off x="1305474" y="4820338"/>
            <a:ext cx="2495238" cy="400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auto">
          <a:xfrm>
            <a:off x="1305474" y="5525230"/>
            <a:ext cx="5114285" cy="41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8" grpId="0" bldLvl="0" animBg="1"/>
      <p:bldP spid="20" grpId="0" bldLvl="0" animBg="1"/>
      <p:bldP spid="2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124400"/>
            <a:ext cx="10800000" cy="395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53820" y="1305560"/>
            <a:ext cx="7342505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353820" y="1973580"/>
            <a:ext cx="7721600" cy="61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1308100" y="2731770"/>
            <a:ext cx="9472295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auto">
          <a:xfrm>
            <a:off x="1353820" y="3547745"/>
            <a:ext cx="6222365" cy="66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7"/>
            </p:custDataLst>
          </p:nvPr>
        </p:nvSpPr>
        <p:spPr bwMode="auto">
          <a:xfrm>
            <a:off x="1353734" y="4537136"/>
            <a:ext cx="9523809" cy="486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0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1"/>
          <a:stretch>
            <a:fillRect/>
          </a:stretch>
        </p:blipFill>
        <p:spPr>
          <a:xfrm>
            <a:off x="720090" y="836480"/>
            <a:ext cx="10072370" cy="5680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450340" y="4352925"/>
            <a:ext cx="5835650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555115" y="5236845"/>
            <a:ext cx="2688590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555115" y="5983605"/>
            <a:ext cx="492506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7285990" y="3932555"/>
            <a:ext cx="3917950" cy="2720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7"/>
            </p:custDataLst>
          </p:nvPr>
        </p:nvSpPr>
        <p:spPr bwMode="auto">
          <a:xfrm>
            <a:off x="6960235" y="5445125"/>
            <a:ext cx="922020" cy="1148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752080" y="3776345"/>
            <a:ext cx="335280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052010"/>
            <a:ext cx="10800000" cy="4999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05474" y="1357315"/>
            <a:ext cx="5771428" cy="457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205230" y="2154555"/>
            <a:ext cx="9740265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1305560" y="3048635"/>
            <a:ext cx="4324350" cy="74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1305560" y="3866515"/>
            <a:ext cx="7999095" cy="65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auto">
          <a:xfrm>
            <a:off x="1305474" y="4734760"/>
            <a:ext cx="5571428" cy="448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8"/>
            </p:custDataLst>
          </p:nvPr>
        </p:nvSpPr>
        <p:spPr bwMode="auto">
          <a:xfrm>
            <a:off x="1305474" y="5631596"/>
            <a:ext cx="2552380" cy="343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9"/>
            </p:custDataLst>
          </p:nvPr>
        </p:nvSpPr>
        <p:spPr bwMode="auto">
          <a:xfrm>
            <a:off x="7104380" y="909320"/>
            <a:ext cx="2924175" cy="976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4" grpId="0" bldLvl="0" animBg="1"/>
      <p:bldP spid="17" grpId="0" bldLvl="0" animBg="1"/>
      <p:bldP spid="24" grpId="0" bldLvl="0" animBg="1"/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7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r="8655"/>
          <a:stretch>
            <a:fillRect/>
          </a:stretch>
        </p:blipFill>
        <p:spPr>
          <a:xfrm>
            <a:off x="9120505" y="1767205"/>
            <a:ext cx="2344420" cy="225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1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68854" y="2892000"/>
            <a:ext cx="345000" cy="380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196155"/>
            <a:ext cx="10800000" cy="3401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05560" y="1386205"/>
            <a:ext cx="5983605" cy="1464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305474" y="3139987"/>
            <a:ext cx="5200000" cy="46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305560" y="3987800"/>
            <a:ext cx="2593340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72000"/>
            <a:ext cx="8323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379220" y="1090930"/>
            <a:ext cx="6330315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477645" y="1762125"/>
            <a:ext cx="430212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436370" y="2440940"/>
            <a:ext cx="2193290" cy="80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auto">
          <a:xfrm>
            <a:off x="1625530" y="3543428"/>
            <a:ext cx="5314177" cy="315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auto">
          <a:xfrm>
            <a:off x="1530350" y="4153535"/>
            <a:ext cx="5316855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auto">
          <a:xfrm>
            <a:off x="1625600" y="4791075"/>
            <a:ext cx="6381115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9"/>
            </p:custDataLst>
          </p:nvPr>
        </p:nvSpPr>
        <p:spPr bwMode="auto">
          <a:xfrm>
            <a:off x="1625530" y="5549142"/>
            <a:ext cx="3919572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10"/>
            </p:custDataLst>
          </p:nvPr>
        </p:nvSpPr>
        <p:spPr bwMode="auto">
          <a:xfrm>
            <a:off x="1625530" y="6269142"/>
            <a:ext cx="5299497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8" grpId="0" bldLvl="0" animBg="1"/>
      <p:bldP spid="19" grpId="0" bldLvl="0" animBg="1"/>
      <p:bldP spid="22" grpId="0" bldLvl="0" animBg="1"/>
      <p:bldP spid="31" grpId="0" bldLvl="0" animBg="1"/>
      <p:bldP spid="3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482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83" r="8951"/>
          <a:stretch>
            <a:fillRect/>
          </a:stretch>
        </p:blipFill>
        <p:spPr>
          <a:xfrm>
            <a:off x="9912350" y="1916430"/>
            <a:ext cx="2157095" cy="241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125" y="1194250"/>
            <a:ext cx="10800000" cy="334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01115" y="1397635"/>
            <a:ext cx="6835140" cy="1224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301115" y="2708910"/>
            <a:ext cx="675259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1304290" y="3310890"/>
            <a:ext cx="3087370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1301029" y="3975368"/>
            <a:ext cx="5371428" cy="447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465" y="933265"/>
            <a:ext cx="8945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520190" y="1032510"/>
            <a:ext cx="4523740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520190" y="1614170"/>
            <a:ext cx="7967345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487911" y="2329867"/>
            <a:ext cx="5135293" cy="37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606550" y="2858770"/>
            <a:ext cx="6127115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auto">
          <a:xfrm>
            <a:off x="1522095" y="3371850"/>
            <a:ext cx="7113905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auto">
          <a:xfrm>
            <a:off x="1606236" y="3907949"/>
            <a:ext cx="5411384" cy="35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9"/>
            </p:custDataLst>
          </p:nvPr>
        </p:nvSpPr>
        <p:spPr bwMode="auto">
          <a:xfrm>
            <a:off x="1534160" y="4410075"/>
            <a:ext cx="2671445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0"/>
            </p:custDataLst>
          </p:nvPr>
        </p:nvSpPr>
        <p:spPr bwMode="auto">
          <a:xfrm>
            <a:off x="1606236" y="4949484"/>
            <a:ext cx="3328868" cy="37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1"/>
            </p:custDataLst>
          </p:nvPr>
        </p:nvSpPr>
        <p:spPr bwMode="auto">
          <a:xfrm>
            <a:off x="1390015" y="5507990"/>
            <a:ext cx="6822440" cy="44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12"/>
            </p:custDataLst>
          </p:nvPr>
        </p:nvSpPr>
        <p:spPr bwMode="auto">
          <a:xfrm>
            <a:off x="1606550" y="6188075"/>
            <a:ext cx="6744335" cy="403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15" grpId="0" bldLvl="0" animBg="1"/>
      <p:bldP spid="20" grpId="0" bldLvl="0" animBg="1"/>
      <p:bldP spid="23" grpId="0" bldLvl="0" animBg="1"/>
      <p:bldP spid="26" grpId="0" bldLvl="0" animBg="1"/>
      <p:bldP spid="29" grpId="0" bldLvl="0" animBg="1"/>
      <p:bldP spid="31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67"/>
          <a:stretch>
            <a:fillRect/>
          </a:stretch>
        </p:blipFill>
        <p:spPr>
          <a:xfrm>
            <a:off x="720090" y="613410"/>
            <a:ext cx="10800080" cy="367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3605157"/>
            <a:ext cx="371428" cy="409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88"/>
          <a:stretch>
            <a:fillRect/>
          </a:stretch>
        </p:blipFill>
        <p:spPr>
          <a:xfrm>
            <a:off x="4224020" y="2636520"/>
            <a:ext cx="3413760" cy="320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33"/>
          <a:stretch>
            <a:fillRect/>
          </a:stretch>
        </p:blipFill>
        <p:spPr>
          <a:xfrm>
            <a:off x="720090" y="5943150"/>
            <a:ext cx="10800080" cy="82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256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095" y="2717473"/>
            <a:ext cx="352380" cy="3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4"/>
          <a:stretch>
            <a:fillRect/>
          </a:stretch>
        </p:blipFill>
        <p:spPr>
          <a:xfrm>
            <a:off x="4655820" y="4220845"/>
            <a:ext cx="3688715" cy="256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40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0000" y="3608323"/>
            <a:ext cx="428571" cy="391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4"/>
          <a:stretch>
            <a:fillRect/>
          </a:stretch>
        </p:blipFill>
        <p:spPr>
          <a:xfrm>
            <a:off x="7248525" y="4580890"/>
            <a:ext cx="1729105" cy="226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689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r="28222"/>
          <a:stretch>
            <a:fillRect/>
          </a:stretch>
        </p:blipFill>
        <p:spPr>
          <a:xfrm>
            <a:off x="5719445" y="3934460"/>
            <a:ext cx="1905635" cy="217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32"/>
          <a:stretch>
            <a:fillRect/>
          </a:stretch>
        </p:blipFill>
        <p:spPr>
          <a:xfrm>
            <a:off x="1271905" y="4220210"/>
            <a:ext cx="10800080" cy="93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0138481" y="4382182"/>
            <a:ext cx="438095" cy="391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76"/>
          <a:stretch>
            <a:fillRect/>
          </a:stretch>
        </p:blipFill>
        <p:spPr>
          <a:xfrm>
            <a:off x="1271905" y="5873935"/>
            <a:ext cx="10800080" cy="99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3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255"/>
            <a:ext cx="10800000" cy="4733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4663" y="3218619"/>
            <a:ext cx="380952" cy="400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8" b="46288"/>
          <a:stretch>
            <a:fillRect/>
          </a:stretch>
        </p:blipFill>
        <p:spPr>
          <a:xfrm>
            <a:off x="9192260" y="3717290"/>
            <a:ext cx="2936240" cy="210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201535" y="3155315"/>
            <a:ext cx="1223010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34285" y="5091047"/>
            <a:ext cx="323809" cy="400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commondata" val="eyJoZGlkIjoiYTNjM2EwNWJlZTJhNGZjOTUwNGJmNTFmZWFlMWExNzk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2023-11-05T12:37:56Z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