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6" r:id="rId6"/>
    <p:sldId id="372" r:id="rId7"/>
    <p:sldId id="387" r:id="rId8"/>
    <p:sldId id="388" r:id="rId9"/>
    <p:sldId id="369" r:id="rId10"/>
    <p:sldId id="389" r:id="rId11"/>
    <p:sldId id="390" r:id="rId12"/>
    <p:sldId id="366" r:id="rId13"/>
    <p:sldId id="391" r:id="rId14"/>
    <p:sldId id="392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image" Target="../media/image15.png"/><Relationship Id="rId1" Type="http://schemas.openxmlformats.org/officeDocument/2006/relationships/tags" Target="../tags/tag5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9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8.png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8.xml"/><Relationship Id="rId1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image" Target="../media/image12.png"/><Relationship Id="rId2" Type="http://schemas.openxmlformats.org/officeDocument/2006/relationships/tags" Target="../tags/tag3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12.png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645" y="3079115"/>
            <a:ext cx="11522710" cy="69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06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474" y="1142272"/>
            <a:ext cx="6114285" cy="4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05560" y="1847215"/>
            <a:ext cx="599948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05560" y="2533650"/>
            <a:ext cx="692785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305474" y="3286623"/>
            <a:ext cx="2476190" cy="4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305474" y="3934693"/>
            <a:ext cx="6657142" cy="44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1344295" y="4630420"/>
            <a:ext cx="254825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1305474" y="5316608"/>
            <a:ext cx="5142857" cy="43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7" b="30558"/>
          <a:stretch>
            <a:fillRect/>
          </a:stretch>
        </p:blipFill>
        <p:spPr>
          <a:xfrm>
            <a:off x="6456045" y="4580890"/>
            <a:ext cx="4359910" cy="202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466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560" y="1213485"/>
            <a:ext cx="3649980" cy="128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305474" y="2556192"/>
            <a:ext cx="2019047" cy="4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05474" y="3203839"/>
            <a:ext cx="2066666" cy="4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05560" y="3832225"/>
            <a:ext cx="348551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448331" y="4480086"/>
            <a:ext cx="2342857" cy="36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448331" y="5080113"/>
            <a:ext cx="6523809" cy="41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5" grpId="0" bldLvl="0" animBg="1"/>
      <p:bldP spid="20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960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81445" y="971639"/>
            <a:ext cx="6564241" cy="40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81445" y="1522227"/>
            <a:ext cx="2176787" cy="41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81760" y="2132330"/>
            <a:ext cx="379793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415415" y="2658745"/>
            <a:ext cx="382524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381760" y="3284220"/>
            <a:ext cx="377126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81445" y="3885521"/>
            <a:ext cx="2210667" cy="32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1381445" y="4436110"/>
            <a:ext cx="2634166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1473835" y="4986655"/>
            <a:ext cx="477583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1"/>
            </p:custDataLst>
          </p:nvPr>
        </p:nvSpPr>
        <p:spPr bwMode="auto">
          <a:xfrm>
            <a:off x="1381445" y="5562698"/>
            <a:ext cx="7250310" cy="40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2"/>
            </p:custDataLst>
          </p:nvPr>
        </p:nvSpPr>
        <p:spPr bwMode="auto">
          <a:xfrm>
            <a:off x="1381445" y="6130227"/>
            <a:ext cx="4599204" cy="38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4" grpId="0" bldLvl="0" animBg="1"/>
      <p:bldP spid="18" grpId="0" bldLvl="0" animBg="1"/>
      <p:bldP spid="21" grpId="0" bldLvl="0" animBg="1"/>
      <p:bldP spid="22" grpId="0" bldLvl="0" animBg="1"/>
      <p:bldP spid="25" grpId="0" bldLvl="0" animBg="1"/>
      <p:bldP spid="29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 r="5992" b="42178"/>
          <a:stretch>
            <a:fillRect/>
          </a:stretch>
        </p:blipFill>
        <p:spPr>
          <a:xfrm>
            <a:off x="4439920" y="4580890"/>
            <a:ext cx="3610610" cy="229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498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33805" y="1189990"/>
            <a:ext cx="5542915" cy="116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33719" y="2580812"/>
            <a:ext cx="4457142" cy="4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233719" y="3333456"/>
            <a:ext cx="2990476" cy="4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233719" y="3990828"/>
            <a:ext cx="5133333" cy="47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233719" y="4724417"/>
            <a:ext cx="6647619" cy="4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233719" y="5477060"/>
            <a:ext cx="2457142" cy="352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890"/>
            <a:ext cx="10800000" cy="461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3660" y="1152525"/>
            <a:ext cx="804799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05474" y="1829599"/>
            <a:ext cx="2504761" cy="476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214120" y="2506345"/>
            <a:ext cx="477202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05474" y="3269545"/>
            <a:ext cx="5657142" cy="44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305560" y="3975100"/>
            <a:ext cx="260667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1305560" y="4681220"/>
            <a:ext cx="633539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7752080" y="4580890"/>
            <a:ext cx="2682240" cy="150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0" y="3789045"/>
            <a:ext cx="36766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0245"/>
            <a:ext cx="900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83665" y="1106805"/>
            <a:ext cx="4508500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518285" y="2251075"/>
            <a:ext cx="510540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83572" y="2846727"/>
            <a:ext cx="1651112" cy="29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518285" y="3418840"/>
            <a:ext cx="206819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518519" y="3982838"/>
            <a:ext cx="1936882" cy="29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383665" y="4461510"/>
            <a:ext cx="7687945" cy="162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1518519" y="6207389"/>
            <a:ext cx="4405613" cy="37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0"/>
            </p:custDataLst>
          </p:nvPr>
        </p:nvSpPr>
        <p:spPr bwMode="auto">
          <a:xfrm>
            <a:off x="6248400" y="764540"/>
            <a:ext cx="3665855" cy="1423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11"/>
            </p:custDataLst>
          </p:nvPr>
        </p:nvSpPr>
        <p:spPr bwMode="auto">
          <a:xfrm>
            <a:off x="6816090" y="1916430"/>
            <a:ext cx="2068195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476250"/>
            <a:ext cx="36766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6" grpId="0" bldLvl="0" animBg="1"/>
      <p:bldP spid="17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800000" cy="569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315" y="1105535"/>
            <a:ext cx="616521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64615" y="1727835"/>
            <a:ext cx="670433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77315" y="2478405"/>
            <a:ext cx="682053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377315" y="3145790"/>
            <a:ext cx="425894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377315" y="3822700"/>
            <a:ext cx="450278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377229" y="4556985"/>
            <a:ext cx="2628571" cy="34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1377229" y="5233937"/>
            <a:ext cx="4952380" cy="34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1377229" y="5920423"/>
            <a:ext cx="2571428" cy="34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8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2785"/>
            <a:ext cx="10800000" cy="556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0"/>
          <a:stretch>
            <a:fillRect/>
          </a:stretch>
        </p:blipFill>
        <p:spPr>
          <a:xfrm>
            <a:off x="7896225" y="2486025"/>
            <a:ext cx="2862580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819390" y="2573020"/>
            <a:ext cx="72771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28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7630" y="1248410"/>
            <a:ext cx="692023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33805" y="1982470"/>
            <a:ext cx="2703195" cy="183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95624" y="4042444"/>
            <a:ext cx="5133333" cy="4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395730" y="4738370"/>
            <a:ext cx="293243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commondata" val="eyJoZGlkIjoiYTNjM2EwNWJlZTJhNGZjOTUwNGJmNTFmZWFlMWExNz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