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409" r:id="rId13"/>
    <p:sldId id="377" r:id="rId14"/>
    <p:sldId id="376" r:id="rId15"/>
    <p:sldId id="373" r:id="rId16"/>
    <p:sldId id="410" r:id="rId17"/>
    <p:sldId id="371" r:id="rId18"/>
    <p:sldId id="370" r:id="rId19"/>
    <p:sldId id="411" r:id="rId20"/>
    <p:sldId id="368" r:id="rId21"/>
    <p:sldId id="412" r:id="rId22"/>
    <p:sldId id="366" r:id="rId23"/>
    <p:sldId id="413" r:id="rId24"/>
    <p:sldId id="41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4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9.png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21.png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28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image" Target="../media/image26.png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27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8.png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2770" y="2985770"/>
            <a:ext cx="85058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565151"/>
            <a:ext cx="1104761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1904" y="5703756"/>
            <a:ext cx="2304761" cy="486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5264150" y="2023745"/>
            <a:ext cx="3105150" cy="117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4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5580" y="6162160"/>
            <a:ext cx="2315790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5" y="765175"/>
            <a:ext cx="9625330" cy="463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5" y="5183505"/>
            <a:ext cx="9625330" cy="92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209800" y="5445125"/>
            <a:ext cx="98996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9408795" y="2997200"/>
            <a:ext cx="2744470" cy="19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349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t="32813" r="9326" b="11594"/>
          <a:stretch>
            <a:fillRect/>
          </a:stretch>
        </p:blipFill>
        <p:spPr>
          <a:xfrm>
            <a:off x="7680325" y="4796790"/>
            <a:ext cx="1877060" cy="192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24400"/>
            <a:ext cx="10800000" cy="504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33805" y="2992120"/>
            <a:ext cx="6591300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33805" y="3830320"/>
            <a:ext cx="650240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" y="613225"/>
            <a:ext cx="10099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3931" y="5749076"/>
            <a:ext cx="552177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3" r="11772" b="18882"/>
          <a:stretch>
            <a:fillRect/>
          </a:stretch>
        </p:blipFill>
        <p:spPr>
          <a:xfrm>
            <a:off x="9768840" y="4365625"/>
            <a:ext cx="2301240" cy="181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395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7030" y="2008433"/>
            <a:ext cx="843358" cy="39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1365"/>
            <a:ext cx="10800000" cy="498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53820" y="1247775"/>
            <a:ext cx="4348480" cy="1316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353820" y="2822575"/>
            <a:ext cx="4393565" cy="21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1353820" y="5248910"/>
            <a:ext cx="830707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9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r="7247" b="56242"/>
          <a:stretch>
            <a:fillRect/>
          </a:stretch>
        </p:blipFill>
        <p:spPr>
          <a:xfrm>
            <a:off x="10128885" y="2636520"/>
            <a:ext cx="1998345" cy="179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8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70125" y="4511908"/>
            <a:ext cx="322961" cy="35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110"/>
            <a:ext cx="7685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452880" y="965200"/>
            <a:ext cx="4098290" cy="9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532255" y="2152015"/>
            <a:ext cx="3964940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603375" y="3304540"/>
            <a:ext cx="235966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532255" y="3963670"/>
            <a:ext cx="497141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1532255" y="4560570"/>
            <a:ext cx="456120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>
            <a:off x="1532255" y="5142230"/>
            <a:ext cx="5944870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auto">
          <a:xfrm>
            <a:off x="1477010" y="6134735"/>
            <a:ext cx="515366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19" grpId="0" bldLvl="0" animBg="1"/>
      <p:bldP spid="22" grpId="0" bldLvl="0" animBg="1"/>
      <p:bldP spid="26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10380"/>
            <a:ext cx="10800000" cy="543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4220845"/>
            <a:ext cx="2782570" cy="232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48810"/>
            <a:ext cx="773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532255" y="971550"/>
            <a:ext cx="4146550" cy="107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627671" y="2206914"/>
            <a:ext cx="2005111" cy="307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532255" y="2780030"/>
            <a:ext cx="4383405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855" y="848995"/>
            <a:ext cx="2782570" cy="232473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1532189" y="3387577"/>
            <a:ext cx="1657285" cy="33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1456690" y="4015740"/>
            <a:ext cx="360108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1627505" y="4551680"/>
            <a:ext cx="5546725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1532255" y="5591810"/>
            <a:ext cx="279019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1532189" y="6172032"/>
            <a:ext cx="3853359" cy="31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65" y="1155515"/>
            <a:ext cx="10800000" cy="490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30569" y="1384377"/>
            <a:ext cx="2838095" cy="45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440093" y="2204468"/>
            <a:ext cx="3619047" cy="356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2172687"/>
            <a:ext cx="342857" cy="39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212818"/>
            <a:ext cx="380952" cy="39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3079520"/>
            <a:ext cx="380952" cy="39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5890682"/>
            <a:ext cx="380952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/>
          <a:stretch>
            <a:fillRect/>
          </a:stretch>
        </p:blipFill>
        <p:spPr>
          <a:xfrm>
            <a:off x="1487805" y="1268730"/>
            <a:ext cx="10225495" cy="453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2" t="85261"/>
          <a:stretch>
            <a:fillRect/>
          </a:stretch>
        </p:blipFill>
        <p:spPr>
          <a:xfrm>
            <a:off x="9120595" y="717100"/>
            <a:ext cx="2399575" cy="81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39047" y="945937"/>
            <a:ext cx="380952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7" b="34377"/>
          <a:stretch>
            <a:fillRect/>
          </a:stretch>
        </p:blipFill>
        <p:spPr>
          <a:xfrm>
            <a:off x="8472170" y="4221480"/>
            <a:ext cx="3521710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2976081"/>
            <a:ext cx="380952" cy="40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5788587"/>
            <a:ext cx="914285" cy="352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7780" y="5664835"/>
            <a:ext cx="207518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2023-11-05T12:45:51Z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