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7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2850" y="3119437"/>
            <a:ext cx="4686300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38287"/>
            <a:ext cx="109347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6796" y="2974360"/>
            <a:ext cx="8520404" cy="2562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9755" y="2851467"/>
            <a:ext cx="215265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841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252537"/>
            <a:ext cx="108966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18657"/>
            <a:ext cx="5386888" cy="1444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916" y="4742200"/>
            <a:ext cx="5574004" cy="114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81036" y="2635016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27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505075"/>
            <a:ext cx="1087755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2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19250"/>
            <a:ext cx="105156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5942" y="1420394"/>
            <a:ext cx="6158397" cy="14964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029" y="2939969"/>
            <a:ext cx="5770944" cy="2662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031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40768"/>
            <a:ext cx="10848975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284984"/>
            <a:ext cx="2333625" cy="217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25862" y="2269880"/>
            <a:ext cx="1320758" cy="389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430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908720"/>
            <a:ext cx="1091565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8575" y="4221088"/>
            <a:ext cx="4514850" cy="2009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59080" y="1281688"/>
            <a:ext cx="777905" cy="4152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50188" y="3118108"/>
            <a:ext cx="1126272" cy="775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53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980728"/>
            <a:ext cx="1085850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4887" y="2924944"/>
            <a:ext cx="2562225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90037" y="1033897"/>
            <a:ext cx="1819723" cy="391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90831" y="2303736"/>
            <a:ext cx="943809" cy="416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78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953219"/>
            <a:ext cx="1088707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034" y="3341791"/>
            <a:ext cx="10267409" cy="1345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5309" y="4742328"/>
            <a:ext cx="7732554" cy="2028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15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764704"/>
            <a:ext cx="10934700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797152"/>
            <a:ext cx="4333875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3264" y="1721336"/>
            <a:ext cx="6644533" cy="4980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7870" y="1578377"/>
            <a:ext cx="223837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730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585912"/>
            <a:ext cx="109156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712" y="3851078"/>
            <a:ext cx="6725556" cy="1878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595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980728"/>
            <a:ext cx="6829425" cy="43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62" y="1556792"/>
            <a:ext cx="10887075" cy="2990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888" y="4685081"/>
            <a:ext cx="1704975" cy="2019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4556" y="1521480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4556" y="2769880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44555" y="3717032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7" y="1428750"/>
            <a:ext cx="64865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0409" y="1362521"/>
            <a:ext cx="7223267" cy="3151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5684" y="4615007"/>
            <a:ext cx="7292716" cy="1230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475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5" y="1376362"/>
            <a:ext cx="54292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63396" y="1281498"/>
            <a:ext cx="6158396" cy="4910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353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204912"/>
            <a:ext cx="105251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05381" y="1489841"/>
            <a:ext cx="2639692" cy="23876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1488" y="1091355"/>
            <a:ext cx="6859929" cy="4950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494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072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340768"/>
            <a:ext cx="10887075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0149" y="3212976"/>
            <a:ext cx="2171700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14076" y="1775480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02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836712"/>
            <a:ext cx="1090612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4653136"/>
            <a:ext cx="1800225" cy="1876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7096" y="797580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24548" y="3580636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2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124744"/>
            <a:ext cx="10934700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8187" y="3717032"/>
            <a:ext cx="3095625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59796" y="1140480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2176" y="2039640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7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268760"/>
            <a:ext cx="10934700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9212" y="4437112"/>
            <a:ext cx="1933575" cy="1933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4491" y="2231934"/>
            <a:ext cx="6761541" cy="352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21811" y="2184864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261" y="3621899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28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124744"/>
            <a:ext cx="1087755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8412" y="4221088"/>
            <a:ext cx="7115175" cy="190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4556" y="1003320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97992" y="2475752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2427" y="3442336"/>
            <a:ext cx="474753" cy="420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8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637" y="1547812"/>
            <a:ext cx="88487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1836" y="3411240"/>
            <a:ext cx="4582388" cy="971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509120"/>
            <a:ext cx="4582388" cy="971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711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247775"/>
            <a:ext cx="109156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6956" y="2110760"/>
            <a:ext cx="5909284" cy="3893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67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2024-11-02T07:02:51Z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