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8" r:id="rId6"/>
    <p:sldId id="370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6" name="yt_shape_11946"/>
          <p:cNvSpPr txBox="1"/>
          <p:nvPr/>
        </p:nvSpPr>
        <p:spPr>
          <a:xfrm>
            <a:off x="539880" y="1233245"/>
            <a:ext cx="333745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证明线段相等</a:t>
            </a:r>
          </a:p>
        </p:txBody>
      </p:sp>
      <p:sp>
        <p:nvSpPr>
          <p:cNvPr id="11947" name="yt_shape_11947"/>
          <p:cNvSpPr txBox="1"/>
          <p:nvPr/>
        </p:nvSpPr>
        <p:spPr>
          <a:xfrm>
            <a:off x="540000" y="17375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948" name="yt_image_11948" title="H_97.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94460" y="2780928"/>
            <a:ext cx="185754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3829792" title="H_28.770866">
            <a:extLst>
              <a:ext uri="{FF2B5EF4-FFF2-40B4-BE49-F238E27FC236}">
                <a16:creationId xmlns:a16="http://schemas.microsoft.com/office/drawing/2014/main" id="{883FCD41-F133-97A8-949C-2947934DF2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0" y="1275118"/>
            <a:ext cx="1171767" cy="365390"/>
          </a:xfrm>
          <a:prstGeom prst="rect">
            <a:avLst/>
          </a:prstGeom>
        </p:spPr>
      </p:pic>
      <p:sp>
        <p:nvSpPr>
          <p:cNvPr id="6" name="yt_shape_11950"/>
          <p:cNvSpPr txBox="1"/>
          <p:nvPr/>
        </p:nvSpPr>
        <p:spPr>
          <a:xfrm>
            <a:off x="539880" y="2696990"/>
            <a:ext cx="4171014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E0F19F-9E74-3F42-D2C8-1E3D0D3BAFE2}"/>
              </a:ext>
            </a:extLst>
          </p:cNvPr>
          <p:cNvSpPr txBox="1"/>
          <p:nvPr/>
        </p:nvSpPr>
        <p:spPr>
          <a:xfrm>
            <a:off x="449869" y="2650184"/>
            <a:ext cx="2839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362E38-0FE2-E28F-BE3C-97DA17658882}"/>
              </a:ext>
            </a:extLst>
          </p:cNvPr>
          <p:cNvSpPr txBox="1"/>
          <p:nvPr/>
        </p:nvSpPr>
        <p:spPr>
          <a:xfrm>
            <a:off x="449869" y="3125672"/>
            <a:ext cx="228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D856E08-43D4-8272-1CB9-7B9E0DEB0B06}"/>
              </a:ext>
            </a:extLst>
          </p:cNvPr>
          <p:cNvSpPr txBox="1"/>
          <p:nvPr/>
        </p:nvSpPr>
        <p:spPr>
          <a:xfrm>
            <a:off x="449869" y="3601160"/>
            <a:ext cx="2397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773B158-0B3E-741E-3BEE-4559DEF38F9E}"/>
              </a:ext>
            </a:extLst>
          </p:cNvPr>
          <p:cNvSpPr txBox="1"/>
          <p:nvPr/>
        </p:nvSpPr>
        <p:spPr>
          <a:xfrm>
            <a:off x="449869" y="4076648"/>
            <a:ext cx="249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6CCAE10-8B5D-BF88-FFD3-5988525BB159}"/>
              </a:ext>
            </a:extLst>
          </p:cNvPr>
          <p:cNvSpPr txBox="1"/>
          <p:nvPr/>
        </p:nvSpPr>
        <p:spPr>
          <a:xfrm>
            <a:off x="449869" y="4552136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0B0FF82-98DF-CF95-7B94-AA1F057825FA}"/>
              </a:ext>
            </a:extLst>
          </p:cNvPr>
          <p:cNvSpPr txBox="1"/>
          <p:nvPr/>
        </p:nvSpPr>
        <p:spPr>
          <a:xfrm>
            <a:off x="449869" y="5027624"/>
            <a:ext cx="219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A6E010E-E40B-82DB-84C8-54C8A42FF66C}"/>
              </a:ext>
            </a:extLst>
          </p:cNvPr>
          <p:cNvSpPr txBox="1"/>
          <p:nvPr/>
        </p:nvSpPr>
        <p:spPr>
          <a:xfrm>
            <a:off x="449869" y="5503112"/>
            <a:ext cx="431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64F6FE8-025E-EAAF-F874-52AF17420BB4}"/>
              </a:ext>
            </a:extLst>
          </p:cNvPr>
          <p:cNvSpPr txBox="1"/>
          <p:nvPr/>
        </p:nvSpPr>
        <p:spPr>
          <a:xfrm>
            <a:off x="449869" y="5978600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1" name="yt_shape_11951"/>
          <p:cNvSpPr txBox="1"/>
          <p:nvPr/>
        </p:nvSpPr>
        <p:spPr>
          <a:xfrm>
            <a:off x="6954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并延长，交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952" name="yt_image_11952" title="H_109.7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07664" y="2178692"/>
            <a:ext cx="1807702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954"/>
          <p:cNvSpPr txBox="1"/>
          <p:nvPr/>
        </p:nvSpPr>
        <p:spPr>
          <a:xfrm>
            <a:off x="569387" y="2238114"/>
            <a:ext cx="4188647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的中点，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9AE785-8849-15C4-A487-CD75E23F5138}"/>
              </a:ext>
            </a:extLst>
          </p:cNvPr>
          <p:cNvSpPr txBox="1"/>
          <p:nvPr/>
        </p:nvSpPr>
        <p:spPr>
          <a:xfrm>
            <a:off x="479376" y="2191308"/>
            <a:ext cx="3567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CD7E437-D55D-3419-7ACA-00555E5B4E6E}"/>
              </a:ext>
            </a:extLst>
          </p:cNvPr>
          <p:cNvSpPr txBox="1"/>
          <p:nvPr/>
        </p:nvSpPr>
        <p:spPr>
          <a:xfrm>
            <a:off x="479376" y="2666796"/>
            <a:ext cx="1959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01E8A2-3CAB-8C07-1444-0E259C70F107}"/>
              </a:ext>
            </a:extLst>
          </p:cNvPr>
          <p:cNvSpPr txBox="1"/>
          <p:nvPr/>
        </p:nvSpPr>
        <p:spPr>
          <a:xfrm>
            <a:off x="479376" y="3142284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92024B0-A013-D67F-BFDE-FC00C59F0438}"/>
              </a:ext>
            </a:extLst>
          </p:cNvPr>
          <p:cNvSpPr txBox="1"/>
          <p:nvPr/>
        </p:nvSpPr>
        <p:spPr>
          <a:xfrm>
            <a:off x="479376" y="3617772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0196A2B-2952-CB88-7BE6-423DD126FFCC}"/>
              </a:ext>
            </a:extLst>
          </p:cNvPr>
          <p:cNvSpPr txBox="1"/>
          <p:nvPr/>
        </p:nvSpPr>
        <p:spPr>
          <a:xfrm>
            <a:off x="479376" y="4093260"/>
            <a:ext cx="2534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67029FF-025C-A56D-23FF-7640F5F2745F}"/>
              </a:ext>
            </a:extLst>
          </p:cNvPr>
          <p:cNvSpPr txBox="1"/>
          <p:nvPr/>
        </p:nvSpPr>
        <p:spPr>
          <a:xfrm>
            <a:off x="479376" y="4568748"/>
            <a:ext cx="3245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7D99275-E328-F004-F5FA-29C754D98457}"/>
              </a:ext>
            </a:extLst>
          </p:cNvPr>
          <p:cNvSpPr txBox="1"/>
          <p:nvPr/>
        </p:nvSpPr>
        <p:spPr>
          <a:xfrm>
            <a:off x="479376" y="5044236"/>
            <a:ext cx="4161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98100A9-45D0-3AE7-3829-2B00E879F263}"/>
              </a:ext>
            </a:extLst>
          </p:cNvPr>
          <p:cNvSpPr txBox="1"/>
          <p:nvPr/>
        </p:nvSpPr>
        <p:spPr>
          <a:xfrm>
            <a:off x="479376" y="5519724"/>
            <a:ext cx="1661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5" name="yt_shape_11955"/>
          <p:cNvSpPr txBox="1"/>
          <p:nvPr/>
        </p:nvSpPr>
        <p:spPr>
          <a:xfrm>
            <a:off x="551384" y="1257117"/>
            <a:ext cx="333745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证明线段平行</a:t>
            </a:r>
          </a:p>
        </p:txBody>
      </p:sp>
      <p:sp>
        <p:nvSpPr>
          <p:cNvPr id="11956" name="yt_shape_11956"/>
          <p:cNvSpPr txBox="1"/>
          <p:nvPr/>
        </p:nvSpPr>
        <p:spPr>
          <a:xfrm>
            <a:off x="551384" y="1761427"/>
            <a:ext cx="109116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，垂足分别为点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957" name="yt_image_11957" title="H_92.4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23105" y="2564904"/>
            <a:ext cx="2439920" cy="1467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3829953" title="H_28.770866">
            <a:extLst>
              <a:ext uri="{FF2B5EF4-FFF2-40B4-BE49-F238E27FC236}">
                <a16:creationId xmlns:a16="http://schemas.microsoft.com/office/drawing/2014/main" id="{620170E1-C078-F9A1-6D61-21E2771981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98990"/>
            <a:ext cx="1171767" cy="365390"/>
          </a:xfrm>
          <a:prstGeom prst="rect">
            <a:avLst/>
          </a:prstGeom>
        </p:spPr>
      </p:pic>
      <p:sp>
        <p:nvSpPr>
          <p:cNvPr id="6" name="yt_shape_11959"/>
          <p:cNvSpPr txBox="1"/>
          <p:nvPr/>
        </p:nvSpPr>
        <p:spPr>
          <a:xfrm>
            <a:off x="497379" y="2277912"/>
            <a:ext cx="5111977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􀱀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BEDF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为平行四边形，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E47AC5-F1CB-B73B-F7B9-B41344EF3BC8}"/>
              </a:ext>
            </a:extLst>
          </p:cNvPr>
          <p:cNvSpPr txBox="1"/>
          <p:nvPr/>
        </p:nvSpPr>
        <p:spPr>
          <a:xfrm>
            <a:off x="407368" y="2231106"/>
            <a:ext cx="524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9646D1F-C6B6-51F8-15E7-0260C026F8A3}"/>
              </a:ext>
            </a:extLst>
          </p:cNvPr>
          <p:cNvSpPr txBox="1"/>
          <p:nvPr/>
        </p:nvSpPr>
        <p:spPr>
          <a:xfrm>
            <a:off x="407368" y="3182082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700D050-A45D-B1BB-6522-2D770B27C3C1}"/>
              </a:ext>
            </a:extLst>
          </p:cNvPr>
          <p:cNvSpPr txBox="1"/>
          <p:nvPr/>
        </p:nvSpPr>
        <p:spPr>
          <a:xfrm>
            <a:off x="407368" y="3657570"/>
            <a:ext cx="325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77DCB3F-2FC4-4C7D-5E19-97C918FFE949}"/>
              </a:ext>
            </a:extLst>
          </p:cNvPr>
          <p:cNvSpPr txBox="1"/>
          <p:nvPr/>
        </p:nvSpPr>
        <p:spPr>
          <a:xfrm>
            <a:off x="407368" y="4133058"/>
            <a:ext cx="4990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F8210AF-4300-81A6-AC49-E56177B1A28E}"/>
              </a:ext>
            </a:extLst>
          </p:cNvPr>
          <p:cNvSpPr txBox="1"/>
          <p:nvPr/>
        </p:nvSpPr>
        <p:spPr>
          <a:xfrm>
            <a:off x="407368" y="4608546"/>
            <a:ext cx="386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61D1253-0757-D967-AFBA-3A0831C0DE53}"/>
              </a:ext>
            </a:extLst>
          </p:cNvPr>
          <p:cNvSpPr txBox="1"/>
          <p:nvPr/>
        </p:nvSpPr>
        <p:spPr>
          <a:xfrm>
            <a:off x="407368" y="5084034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33911EB-03F3-0A28-20A5-8B88C3942CD7}"/>
              </a:ext>
            </a:extLst>
          </p:cNvPr>
          <p:cNvSpPr txBox="1"/>
          <p:nvPr/>
        </p:nvSpPr>
        <p:spPr>
          <a:xfrm>
            <a:off x="407368" y="5559522"/>
            <a:ext cx="431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7FCD733-FEB6-50A5-EFA7-48531DBE7B2E}"/>
              </a:ext>
            </a:extLst>
          </p:cNvPr>
          <p:cNvSpPr txBox="1"/>
          <p:nvPr/>
        </p:nvSpPr>
        <p:spPr>
          <a:xfrm>
            <a:off x="407368" y="6035010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07368" y="2706594"/>
            <a:ext cx="2058099" cy="624033"/>
            <a:chOff x="407368" y="2706594"/>
            <a:chExt cx="2058099" cy="624033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9243075-9FA7-4ACA-3E38-9F9D09CD613B}"/>
                </a:ext>
              </a:extLst>
            </p:cNvPr>
            <p:cNvSpPr txBox="1"/>
            <p:nvPr/>
          </p:nvSpPr>
          <p:spPr>
            <a:xfrm>
              <a:off x="407368" y="2706594"/>
              <a:ext cx="2058099" cy="569100"/>
            </a:xfrm>
            <a:prstGeom prst="rect">
              <a:avLst/>
            </a:prstGeom>
            <a:noFill/>
          </p:spPr>
          <p:txBody>
            <a:bodyPr vert="horz" wrap="none" rtlCol="0">
              <a:noAutofit/>
            </a:bodyPr>
            <a:lstStyle/>
            <a:p>
              <a:pPr>
                <a:lnSpc>
                  <a:spcPct val="129999"/>
                </a:lnSpc>
              </a:pPr>
              <a:r>
                <a:rPr kumimoji="0" lang="en-US" altLang="zh-CN" sz="2400" b="0" i="0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itchFamily="24"/>
                  <a:ea typeface="宋体" pitchFamily="24"/>
                  <a:cs typeface="+mn-cs"/>
                </a:rPr>
                <a:t>∴</a:t>
              </a:r>
              <a:r>
                <a:rPr kumimoji="0" lang="en-US" altLang="zh-CN" sz="2400" b="0" i="1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24"/>
                  <a:ea typeface="Times New Roman" pitchFamily="24"/>
                  <a:cs typeface="+mn-cs"/>
                </a:rPr>
                <a:t>AD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宋体" pitchFamily="24"/>
                  <a:ea typeface="宋体" pitchFamily="24"/>
                </a:rPr>
                <a:t>∥</a:t>
              </a:r>
              <a:r>
                <a:rPr kumimoji="0" lang="en-US" altLang="zh-CN" sz="2400" b="0" i="1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24"/>
                  <a:ea typeface="Times New Roman" pitchFamily="24"/>
                  <a:cs typeface="+mn-cs"/>
                </a:rPr>
                <a:t>BC</a:t>
              </a:r>
              <a:r>
                <a:rPr kumimoji="0" lang="zh-CN" altLang="zh-CN" sz="2400" b="0" i="0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白正" pitchFamily="24"/>
                  <a:ea typeface="黑体" pitchFamily="24"/>
                  <a:cs typeface="+mn-cs"/>
                </a:rPr>
                <a:t>，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139316" y="2961295"/>
              <a:ext cx="348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0000"/>
                  </a:solidFill>
                </a:rPr>
                <a:t>═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0" name="yt_shape_11960"/>
          <p:cNvSpPr txBox="1"/>
          <p:nvPr/>
        </p:nvSpPr>
        <p:spPr>
          <a:xfrm>
            <a:off x="551384" y="1052482"/>
            <a:ext cx="395300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证明线段互相平分</a:t>
            </a:r>
          </a:p>
        </p:txBody>
      </p:sp>
      <p:sp>
        <p:nvSpPr>
          <p:cNvPr id="11961" name="yt_shape_11961"/>
          <p:cNvSpPr txBox="1"/>
          <p:nvPr/>
        </p:nvSpPr>
        <p:spPr>
          <a:xfrm>
            <a:off x="551384" y="1556792"/>
            <a:ext cx="7878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962" name="yt_image_11962" title="H_126.0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1900923"/>
            <a:ext cx="1717836" cy="1939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64" name="yt_shape_11964"/>
          <p:cNvSpPr txBox="1"/>
          <p:nvPr/>
        </p:nvSpPr>
        <p:spPr>
          <a:xfrm>
            <a:off x="379948" y="2082900"/>
            <a:ext cx="778738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与中位线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有什么特殊关系？证明你的猜想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与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互相平分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3" name="yt_shape_1698903830111" title="H_28.770866">
            <a:extLst>
              <a:ext uri="{FF2B5EF4-FFF2-40B4-BE49-F238E27FC236}">
                <a16:creationId xmlns:a16="http://schemas.microsoft.com/office/drawing/2014/main" id="{E6B588FD-7CF0-88B9-5189-353DBD4B85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94355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8D6993-DAB2-E797-DC37-C80783558A6D}"/>
              </a:ext>
            </a:extLst>
          </p:cNvPr>
          <p:cNvSpPr txBox="1"/>
          <p:nvPr/>
        </p:nvSpPr>
        <p:spPr>
          <a:xfrm>
            <a:off x="4334887" y="203609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3BE9BC-9ABB-3D0E-CF19-8741129FC192}"/>
              </a:ext>
            </a:extLst>
          </p:cNvPr>
          <p:cNvSpPr txBox="1"/>
          <p:nvPr/>
        </p:nvSpPr>
        <p:spPr>
          <a:xfrm>
            <a:off x="289937" y="2987070"/>
            <a:ext cx="392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互相平分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1967"/>
              <p:cNvSpPr txBox="1"/>
              <p:nvPr/>
            </p:nvSpPr>
            <p:spPr>
              <a:xfrm>
                <a:off x="469959" y="3494756"/>
                <a:ext cx="6375143" cy="32249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分别为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的中点，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是平行四边形，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互相平分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19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959" y="3494756"/>
                <a:ext cx="6375143" cy="3224922"/>
              </a:xfrm>
              <a:prstGeom prst="rect">
                <a:avLst/>
              </a:prstGeom>
              <a:blipFill>
                <a:blip r:embed="rId4"/>
                <a:stretch>
                  <a:fillRect l="-2868" t="-1512" r="-2103" b="-5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8AE4C399-A248-73A0-5D5D-7B14B3EA7CFE}"/>
              </a:ext>
            </a:extLst>
          </p:cNvPr>
          <p:cNvSpPr txBox="1"/>
          <p:nvPr/>
        </p:nvSpPr>
        <p:spPr>
          <a:xfrm>
            <a:off x="379948" y="3447950"/>
            <a:ext cx="6493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分别为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EFD23C0-E5F1-ADA7-B5DC-5362E844486A}"/>
                  </a:ext>
                </a:extLst>
              </p:cNvPr>
              <p:cNvSpPr txBox="1"/>
              <p:nvPr/>
            </p:nvSpPr>
            <p:spPr>
              <a:xfrm>
                <a:off x="379948" y="3861048"/>
                <a:ext cx="33884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EFD23C0-E5F1-ADA7-B5DC-5362E84448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948" y="3861048"/>
                <a:ext cx="3388423" cy="765061"/>
              </a:xfrm>
              <a:prstGeom prst="rect">
                <a:avLst/>
              </a:prstGeom>
              <a:blipFill>
                <a:blip r:embed="rId5"/>
                <a:stretch>
                  <a:fillRect l="-2698" r="-3417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BF4B06C-83D4-CAF8-38EF-0A40EC584D46}"/>
                  </a:ext>
                </a:extLst>
              </p:cNvPr>
              <p:cNvSpPr txBox="1"/>
              <p:nvPr/>
            </p:nvSpPr>
            <p:spPr>
              <a:xfrm>
                <a:off x="379948" y="4437112"/>
                <a:ext cx="22708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BF4B06C-83D4-CAF8-38EF-0A40EC584D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948" y="4437112"/>
                <a:ext cx="2270824" cy="765061"/>
              </a:xfrm>
              <a:prstGeom prst="rect">
                <a:avLst/>
              </a:prstGeom>
              <a:blipFill>
                <a:blip r:embed="rId6"/>
                <a:stretch>
                  <a:fillRect l="-4021" r="-455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8F41B773-2C76-27B8-2AB4-17C7B291DF86}"/>
              </a:ext>
            </a:extLst>
          </p:cNvPr>
          <p:cNvSpPr txBox="1"/>
          <p:nvPr/>
        </p:nvSpPr>
        <p:spPr>
          <a:xfrm>
            <a:off x="379948" y="5085184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B9141A3-8B77-863A-A3D7-C05C67B19308}"/>
              </a:ext>
            </a:extLst>
          </p:cNvPr>
          <p:cNvSpPr txBox="1"/>
          <p:nvPr/>
        </p:nvSpPr>
        <p:spPr>
          <a:xfrm>
            <a:off x="379948" y="5589240"/>
            <a:ext cx="431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895E352-CF3B-79EB-EBC4-D2C5B6A77E88}"/>
              </a:ext>
            </a:extLst>
          </p:cNvPr>
          <p:cNvSpPr txBox="1"/>
          <p:nvPr/>
        </p:nvSpPr>
        <p:spPr>
          <a:xfrm>
            <a:off x="379948" y="6165304"/>
            <a:ext cx="2862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互相平分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9" name="yt_shape_11969"/>
          <p:cNvSpPr txBox="1"/>
          <p:nvPr/>
        </p:nvSpPr>
        <p:spPr>
          <a:xfrm>
            <a:off x="551384" y="839898"/>
            <a:ext cx="104034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互相平分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970" name="yt_image_11970" title="H_97.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27664" y="1727320"/>
            <a:ext cx="2301169" cy="136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72" name="yt_shape_11972"/>
          <p:cNvSpPr txBox="1"/>
          <p:nvPr/>
        </p:nvSpPr>
        <p:spPr>
          <a:xfrm>
            <a:off x="551384" y="1299091"/>
            <a:ext cx="5111977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1AC37AA-3BA6-584D-2139-0987B415DBF6}"/>
              </a:ext>
            </a:extLst>
          </p:cNvPr>
          <p:cNvSpPr txBox="1"/>
          <p:nvPr/>
        </p:nvSpPr>
        <p:spPr>
          <a:xfrm>
            <a:off x="461373" y="1252285"/>
            <a:ext cx="524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54A768-B697-2250-6E2C-3304D79BDE1A}"/>
              </a:ext>
            </a:extLst>
          </p:cNvPr>
          <p:cNvSpPr txBox="1"/>
          <p:nvPr/>
        </p:nvSpPr>
        <p:spPr>
          <a:xfrm>
            <a:off x="461373" y="1700808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9280DF-79B5-1C6A-EF7C-6BD79AA321CE}"/>
              </a:ext>
            </a:extLst>
          </p:cNvPr>
          <p:cNvSpPr txBox="1"/>
          <p:nvPr/>
        </p:nvSpPr>
        <p:spPr>
          <a:xfrm>
            <a:off x="461373" y="2132856"/>
            <a:ext cx="2761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3BD09A-A763-BDDF-248F-CE725E03C46B}"/>
              </a:ext>
            </a:extLst>
          </p:cNvPr>
          <p:cNvSpPr txBox="1"/>
          <p:nvPr/>
        </p:nvSpPr>
        <p:spPr>
          <a:xfrm>
            <a:off x="461373" y="2636912"/>
            <a:ext cx="361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3793B4-1E4C-D6A3-E768-726B2D555E87}"/>
              </a:ext>
            </a:extLst>
          </p:cNvPr>
          <p:cNvSpPr txBox="1"/>
          <p:nvPr/>
        </p:nvSpPr>
        <p:spPr>
          <a:xfrm>
            <a:off x="461373" y="3127041"/>
            <a:ext cx="3083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1973"/>
              <p:cNvSpPr txBox="1"/>
              <p:nvPr/>
            </p:nvSpPr>
            <p:spPr>
              <a:xfrm>
                <a:off x="1035612" y="4049849"/>
                <a:ext cx="4650632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𝐶𝐻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𝐶𝐺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同理可证：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EFGH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是平行四边形，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互相平分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0" name="yt_shape_119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5612" y="4049849"/>
                <a:ext cx="4650632" cy="3881897"/>
              </a:xfrm>
              <a:prstGeom prst="rect">
                <a:avLst/>
              </a:prstGeom>
              <a:blipFill>
                <a:blip r:embed="rId3"/>
                <a:stretch>
                  <a:fillRect l="-4063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8F81315-39D6-4F96-5EFF-7F7897782382}"/>
                  </a:ext>
                </a:extLst>
              </p:cNvPr>
              <p:cNvSpPr txBox="1"/>
              <p:nvPr/>
            </p:nvSpPr>
            <p:spPr>
              <a:xfrm>
                <a:off x="406237" y="2952511"/>
                <a:ext cx="47857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CGH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𝐶𝐻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𝐶𝐺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8F81315-39D6-4F96-5EFF-7F78977823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237" y="2952511"/>
                <a:ext cx="4785741" cy="1611643"/>
              </a:xfrm>
              <a:prstGeom prst="rect">
                <a:avLst/>
              </a:prstGeom>
              <a:blipFill>
                <a:blip r:embed="rId4"/>
                <a:stretch>
                  <a:fillRect l="-2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88DC5823-3733-1E32-B5B0-13946E334EA6}"/>
              </a:ext>
            </a:extLst>
          </p:cNvPr>
          <p:cNvSpPr txBox="1"/>
          <p:nvPr/>
        </p:nvSpPr>
        <p:spPr>
          <a:xfrm>
            <a:off x="371362" y="4509120"/>
            <a:ext cx="4075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F19B5BC-3E6A-EEA4-5F74-900795AEB290}"/>
              </a:ext>
            </a:extLst>
          </p:cNvPr>
          <p:cNvSpPr txBox="1"/>
          <p:nvPr/>
        </p:nvSpPr>
        <p:spPr>
          <a:xfrm>
            <a:off x="371362" y="5013176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36D74CE-2BB2-7572-80F9-808E24D1AAC4}"/>
              </a:ext>
            </a:extLst>
          </p:cNvPr>
          <p:cNvSpPr txBox="1"/>
          <p:nvPr/>
        </p:nvSpPr>
        <p:spPr>
          <a:xfrm>
            <a:off x="371362" y="5445224"/>
            <a:ext cx="312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同理可证：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0B009F4-35F9-F0E8-BB87-3A0CF0DAAC4E}"/>
              </a:ext>
            </a:extLst>
          </p:cNvPr>
          <p:cNvSpPr txBox="1"/>
          <p:nvPr/>
        </p:nvSpPr>
        <p:spPr>
          <a:xfrm>
            <a:off x="371362" y="5949280"/>
            <a:ext cx="434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9D0A77D-365F-3C6B-93D0-9B9C79444750}"/>
              </a:ext>
            </a:extLst>
          </p:cNvPr>
          <p:cNvSpPr txBox="1"/>
          <p:nvPr/>
        </p:nvSpPr>
        <p:spPr>
          <a:xfrm>
            <a:off x="371362" y="6381328"/>
            <a:ext cx="289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互相平分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868</Words>
  <Application>Microsoft Office PowerPoint</Application>
  <PresentationFormat>宽屏</PresentationFormat>
  <Paragraphs>103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Finished</vt:lpstr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43</cp:revision>
  <dcterms:created xsi:type="dcterms:W3CDTF">2023-05-05T05:33:04Z</dcterms:created>
  <dcterms:modified xsi:type="dcterms:W3CDTF">2023-11-02T13:00:24Z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