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4" r:id="rId5"/>
    <p:sldId id="385" r:id="rId6"/>
    <p:sldId id="386" r:id="rId7"/>
    <p:sldId id="387" r:id="rId8"/>
    <p:sldId id="369" r:id="rId9"/>
    <p:sldId id="388" r:id="rId10"/>
    <p:sldId id="389" r:id="rId11"/>
    <p:sldId id="366" r:id="rId12"/>
    <p:sldId id="390" r:id="rId13"/>
    <p:sldId id="391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13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14.png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6.png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7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8.png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10.png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610" y="3068955"/>
            <a:ext cx="12082780" cy="760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0" b="52494"/>
          <a:stretch>
            <a:fillRect/>
          </a:stretch>
        </p:blipFill>
        <p:spPr>
          <a:xfrm>
            <a:off x="8112215" y="3284855"/>
            <a:ext cx="3016160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764355"/>
            <a:ext cx="7840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59865" y="1006475"/>
            <a:ext cx="4791075" cy="82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487805" y="1812290"/>
            <a:ext cx="477012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460060" y="2444643"/>
            <a:ext cx="3145746" cy="29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1557020" y="2914650"/>
            <a:ext cx="342519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577340" y="3385185"/>
            <a:ext cx="340487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459865" y="3832860"/>
            <a:ext cx="5720080" cy="132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9"/>
            </p:custDataLst>
          </p:nvPr>
        </p:nvSpPr>
        <p:spPr bwMode="auto">
          <a:xfrm>
            <a:off x="1577593" y="5231293"/>
            <a:ext cx="3837119" cy="31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0"/>
            </p:custDataLst>
          </p:nvPr>
        </p:nvSpPr>
        <p:spPr bwMode="auto">
          <a:xfrm>
            <a:off x="1556852" y="5701497"/>
            <a:ext cx="5496414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1"/>
            </p:custDataLst>
          </p:nvPr>
        </p:nvSpPr>
        <p:spPr bwMode="auto">
          <a:xfrm>
            <a:off x="1577593" y="6199361"/>
            <a:ext cx="3318590" cy="30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8" grpId="0" bldLvl="0" animBg="1"/>
      <p:bldP spid="20" grpId="0" bldLvl="0" animBg="1"/>
      <p:bldP spid="22" grpId="0" bldLvl="0" animBg="1"/>
      <p:bldP spid="28" grpId="0" bldLvl="0" animBg="1"/>
      <p:bldP spid="29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124400"/>
            <a:ext cx="10800000" cy="432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77229" y="1296188"/>
            <a:ext cx="5466666" cy="44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77229" y="1906993"/>
            <a:ext cx="5171428" cy="48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15415" y="2574925"/>
            <a:ext cx="687832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77315" y="3155315"/>
            <a:ext cx="792734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377315" y="3863340"/>
            <a:ext cx="354838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1377229" y="4502913"/>
            <a:ext cx="5600000" cy="46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5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864870" y="3641090"/>
            <a:ext cx="681418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94662" y="4494496"/>
            <a:ext cx="2235794" cy="33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231265" y="5293995"/>
            <a:ext cx="473837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231900" y="6049010"/>
            <a:ext cx="460692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98975"/>
            <a:ext cx="7505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88745" y="1017905"/>
            <a:ext cx="3064510" cy="146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94753" y="2766009"/>
            <a:ext cx="3673562" cy="304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494790" y="3361690"/>
            <a:ext cx="295846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88745" y="3926840"/>
            <a:ext cx="6389370" cy="155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494753" y="5725457"/>
            <a:ext cx="3693419" cy="304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494753" y="6341181"/>
            <a:ext cx="1615043" cy="24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5" grpId="0" bldLvl="0" animBg="1"/>
      <p:bldP spid="21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2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98575" y="4805680"/>
            <a:ext cx="4996815" cy="121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25880" y="6225540"/>
            <a:ext cx="804672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1060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99470" y="1023122"/>
            <a:ext cx="6123922" cy="44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99235" y="1718310"/>
            <a:ext cx="844931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99235" y="2436495"/>
            <a:ext cx="560006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377950" y="3240405"/>
            <a:ext cx="9168765" cy="195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499470" y="5399226"/>
            <a:ext cx="5207671" cy="43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1499470" y="6165980"/>
            <a:ext cx="2271928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48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560" y="1228090"/>
            <a:ext cx="632777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05560" y="1972310"/>
            <a:ext cx="666877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347470" y="2696845"/>
            <a:ext cx="644779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1305560" y="3415030"/>
            <a:ext cx="535876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1338580" y="4150995"/>
            <a:ext cx="475678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auto">
          <a:xfrm>
            <a:off x="1305560" y="4918710"/>
            <a:ext cx="643572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3" grpId="0" bldLvl="0" animBg="1"/>
      <p:bldP spid="26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10800000" cy="560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5" r="4103"/>
          <a:stretch>
            <a:fillRect/>
          </a:stretch>
        </p:blipFill>
        <p:spPr>
          <a:xfrm>
            <a:off x="9696450" y="2853055"/>
            <a:ext cx="2520315" cy="203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360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560" y="1275715"/>
            <a:ext cx="599757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05560" y="1953260"/>
            <a:ext cx="439420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05474" y="2667277"/>
            <a:ext cx="5028571" cy="4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305474" y="3334460"/>
            <a:ext cx="5390476" cy="4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958850" y="3966210"/>
            <a:ext cx="468757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800000" cy="473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77315" y="1085215"/>
            <a:ext cx="561530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77315" y="1780540"/>
            <a:ext cx="561594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415415" y="2440305"/>
            <a:ext cx="385191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377229" y="3132894"/>
            <a:ext cx="5314285" cy="40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309370" y="3733165"/>
            <a:ext cx="866076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377229" y="4552112"/>
            <a:ext cx="2580952" cy="352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auto">
          <a:xfrm>
            <a:off x="1377229" y="5171234"/>
            <a:ext cx="5800000" cy="42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7" grpId="0" bldLvl="0" animBg="1"/>
      <p:bldP spid="21" grpId="0" bldLvl="0" animBg="1"/>
      <p:bldP spid="25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