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780928"/>
            <a:ext cx="8259291" cy="11397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84963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0218" y="2162906"/>
            <a:ext cx="6485081" cy="303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5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23962"/>
            <a:ext cx="109918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285" y="2329959"/>
            <a:ext cx="5495191" cy="342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08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052736"/>
            <a:ext cx="110585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381" y="3543299"/>
            <a:ext cx="7619288" cy="826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4262" y="3176137"/>
            <a:ext cx="2773979" cy="17851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4596" y="4557344"/>
            <a:ext cx="5383112" cy="1834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78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72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0" y="2778369"/>
            <a:ext cx="8472142" cy="1283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1559" y="2848707"/>
            <a:ext cx="1974708" cy="20416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2518" y="4196861"/>
            <a:ext cx="6851428" cy="2107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32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013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8042" y="3138852"/>
            <a:ext cx="4498019" cy="292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3621" y="3385038"/>
            <a:ext cx="3296673" cy="173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0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45910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196" y="2598769"/>
            <a:ext cx="63055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4035" y="914399"/>
            <a:ext cx="6379573" cy="5627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14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920666"/>
            <a:ext cx="11039475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6641" y="3956539"/>
            <a:ext cx="7443444" cy="940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472" y="5037993"/>
            <a:ext cx="7628082" cy="166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00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81087"/>
            <a:ext cx="109728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038" y="3534507"/>
            <a:ext cx="3543300" cy="2268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5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254" y="1133475"/>
            <a:ext cx="39814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149" y="2180619"/>
            <a:ext cx="51911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1472" y="1178167"/>
            <a:ext cx="4498019" cy="3815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4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76350"/>
            <a:ext cx="109823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3134" y="3270736"/>
            <a:ext cx="2071343" cy="31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80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980728"/>
            <a:ext cx="73914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700808"/>
            <a:ext cx="1104900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9919" y="1907928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1126" y="4114798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3880" y="5117121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24744"/>
            <a:ext cx="106870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327" y="1239711"/>
            <a:ext cx="5350873" cy="782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439" y="1107831"/>
            <a:ext cx="1731533" cy="180278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0973" y="2130664"/>
            <a:ext cx="4424750" cy="782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426" y="3062649"/>
            <a:ext cx="6754711" cy="3109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2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628800"/>
            <a:ext cx="61531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8728" y="1723287"/>
            <a:ext cx="4665072" cy="2567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9066" y="4422526"/>
            <a:ext cx="4260626" cy="782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30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78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84" y="1084095"/>
            <a:ext cx="110585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5427" y="1608990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9050" y="5152290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99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04900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76" y="4244788"/>
            <a:ext cx="1099185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9049" y="1723291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6634" y="3174021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9919" y="4879728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54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00187"/>
            <a:ext cx="110109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4558" y="4475282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78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138237"/>
            <a:ext cx="110680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5764" y="2198075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6211" y="4308228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503" y="5301759"/>
            <a:ext cx="2862651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0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908720"/>
            <a:ext cx="111156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8934" y="3569675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1831" y="4677506"/>
            <a:ext cx="835269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3473" y="5794129"/>
            <a:ext cx="488727" cy="580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12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02042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10534650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42595" y="1837590"/>
            <a:ext cx="594236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662" y="3798273"/>
            <a:ext cx="3539661" cy="923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7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52736"/>
            <a:ext cx="109728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473" y="1591406"/>
            <a:ext cx="2106512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6604" y="1529861"/>
            <a:ext cx="1568984" cy="19130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1472" y="2101359"/>
            <a:ext cx="4867297" cy="4211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84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2024-11-04T03:01:59Z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