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2652712"/>
            <a:ext cx="7229475" cy="1552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966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356992"/>
            <a:ext cx="2447925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13392" y="2665640"/>
            <a:ext cx="929424" cy="406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3890" y="2680146"/>
            <a:ext cx="1819070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24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3052762"/>
            <a:ext cx="562927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48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052736"/>
            <a:ext cx="108966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933056"/>
            <a:ext cx="2514600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0780" y="1058354"/>
            <a:ext cx="1099700" cy="319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264" y="1570128"/>
            <a:ext cx="1624200" cy="30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5384" y="2006764"/>
            <a:ext cx="494576" cy="43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33380" y="3106552"/>
            <a:ext cx="712500" cy="360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092517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900" y="3573016"/>
            <a:ext cx="2524125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65816" y="2182581"/>
            <a:ext cx="641208" cy="4204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76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092517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077072"/>
            <a:ext cx="233362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70304" y="1580044"/>
            <a:ext cx="1111796" cy="431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4568" y="3114680"/>
            <a:ext cx="543352" cy="39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826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0925175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77072"/>
            <a:ext cx="384810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8642" y="2087884"/>
            <a:ext cx="1644617" cy="426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5544" y="3158156"/>
            <a:ext cx="617076" cy="362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40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87755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284984"/>
            <a:ext cx="308610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17984" y="1928024"/>
            <a:ext cx="494576" cy="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72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5850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4717" y="3212976"/>
            <a:ext cx="489585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66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833562"/>
            <a:ext cx="105060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75952" y="3248824"/>
            <a:ext cx="1047280" cy="378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4293096"/>
            <a:ext cx="1725904" cy="64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51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8707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0483" y="3645024"/>
            <a:ext cx="2428875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8976" y="2742856"/>
            <a:ext cx="472224" cy="384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67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3100387"/>
            <a:ext cx="557212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084897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977127"/>
            <a:ext cx="24765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7984" y="2151544"/>
            <a:ext cx="1172756" cy="736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4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24000"/>
            <a:ext cx="108489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11154" y="2392528"/>
            <a:ext cx="608490" cy="416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3112" y="3720844"/>
            <a:ext cx="1628828" cy="721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6576" y="4562460"/>
            <a:ext cx="2206724" cy="68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50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3052762"/>
            <a:ext cx="72771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47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28775"/>
            <a:ext cx="108870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812" y="3024274"/>
            <a:ext cx="4740267" cy="839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9553" y="3093936"/>
            <a:ext cx="2295525" cy="161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1852" y="3938675"/>
            <a:ext cx="3612507" cy="374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124" y="4385055"/>
            <a:ext cx="4421716" cy="9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4131" y="2993924"/>
            <a:ext cx="224790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2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190625"/>
            <a:ext cx="109251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32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1095375"/>
            <a:ext cx="73437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7563" y="2253883"/>
            <a:ext cx="494576" cy="43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293192"/>
            <a:ext cx="5777304" cy="2884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31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2609850"/>
            <a:ext cx="457200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0536" y="2571832"/>
            <a:ext cx="5096584" cy="2020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13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95462"/>
            <a:ext cx="108775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13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290637"/>
            <a:ext cx="106299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76" y="1159592"/>
            <a:ext cx="6569784" cy="2975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936" y="4166952"/>
            <a:ext cx="5147384" cy="149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42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00187"/>
            <a:ext cx="108870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6168" y="3917016"/>
            <a:ext cx="774520" cy="386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024" y="4385288"/>
            <a:ext cx="667504" cy="406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4728" y="4939112"/>
            <a:ext cx="1672664" cy="352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59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980728"/>
            <a:ext cx="1082992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4293096"/>
            <a:ext cx="2143125" cy="1771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65504" y="871384"/>
            <a:ext cx="494576" cy="43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30580" y="1640612"/>
            <a:ext cx="977300" cy="43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60736" y="3790568"/>
            <a:ext cx="577964" cy="613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73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836712"/>
            <a:ext cx="106394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296" y="1698072"/>
            <a:ext cx="8063304" cy="2233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056" y="4043040"/>
            <a:ext cx="9861624" cy="2459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58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2328862"/>
            <a:ext cx="8296275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0936" y="2236552"/>
            <a:ext cx="8632264" cy="2487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12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809625"/>
            <a:ext cx="93535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3416" y="712552"/>
            <a:ext cx="9495864" cy="5413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92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895475"/>
            <a:ext cx="98298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416" y="1779352"/>
            <a:ext cx="10074984" cy="3361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92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04925"/>
            <a:ext cx="109442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44256" y="3089992"/>
            <a:ext cx="1416124" cy="468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9672" y="3627120"/>
            <a:ext cx="1417908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16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009650"/>
            <a:ext cx="106489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176" y="895432"/>
            <a:ext cx="5706184" cy="5220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9262" y="929957"/>
            <a:ext cx="204787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1033462"/>
            <a:ext cx="57435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0936" y="925912"/>
            <a:ext cx="6041464" cy="5139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3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3090862"/>
            <a:ext cx="72390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71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985986"/>
            <a:ext cx="108585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5096" y="2358472"/>
            <a:ext cx="6234504" cy="1360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7567" y="2376170"/>
            <a:ext cx="2105025" cy="2247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3092" y="2533650"/>
            <a:ext cx="2085975" cy="2095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62242" y="3865488"/>
            <a:ext cx="6380237" cy="2667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41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57312"/>
            <a:ext cx="108585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4776" y="2267032"/>
            <a:ext cx="1352624" cy="377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077072"/>
            <a:ext cx="534496" cy="418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55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29925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212976"/>
            <a:ext cx="170497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19328" y="2102776"/>
            <a:ext cx="872528" cy="390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47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219200"/>
            <a:ext cx="106489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55996" y="1126572"/>
            <a:ext cx="930984" cy="405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289" y="3100892"/>
            <a:ext cx="8090447" cy="1505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1833" y="3005198"/>
            <a:ext cx="29813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68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14450"/>
            <a:ext cx="108680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5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619250"/>
            <a:ext cx="90106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8036" y="4454648"/>
            <a:ext cx="6377001" cy="127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9766" y="1651020"/>
            <a:ext cx="39147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29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671637"/>
            <a:ext cx="75438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9920" y="1584127"/>
            <a:ext cx="8390996" cy="4018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62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52575"/>
            <a:ext cx="108394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21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247775"/>
            <a:ext cx="106108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1848" y="5121425"/>
            <a:ext cx="604212" cy="380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7328" y="5129045"/>
            <a:ext cx="809952" cy="36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52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495550"/>
            <a:ext cx="105822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9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090612"/>
            <a:ext cx="106203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35325" y="1035561"/>
            <a:ext cx="3336127" cy="1858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215" y="1040972"/>
            <a:ext cx="6587261" cy="3287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1945" y="4450093"/>
            <a:ext cx="4586192" cy="1661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67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14450"/>
            <a:ext cx="108870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80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219200"/>
            <a:ext cx="105822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9266" y="1151307"/>
            <a:ext cx="5662638" cy="458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02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091565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4149080"/>
            <a:ext cx="2247900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46384" y="1791215"/>
            <a:ext cx="494576" cy="43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1072" y="2525776"/>
            <a:ext cx="494576" cy="43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4224" y="3862192"/>
            <a:ext cx="494576" cy="43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10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450" y="1281112"/>
            <a:ext cx="42291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89707" y="1162882"/>
            <a:ext cx="5095478" cy="4960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80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817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6802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356992"/>
            <a:ext cx="223837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97280" y="1340776"/>
            <a:ext cx="1719872" cy="36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7262" y="2930224"/>
            <a:ext cx="1223417" cy="398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62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86802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140968"/>
            <a:ext cx="3143250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28784" y="2127160"/>
            <a:ext cx="494576" cy="43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8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870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6671" y="3284984"/>
            <a:ext cx="2476500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78544" y="2618904"/>
            <a:ext cx="1236256" cy="42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79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29925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284984"/>
            <a:ext cx="265747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9712" y="2163736"/>
            <a:ext cx="1104176" cy="408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66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0</Words>
  <Application>Microsoft Office PowerPoint</Application>
  <PresentationFormat>宽屏</PresentationFormat>
  <Paragraphs>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73</cp:revision>
  <dcterms:created xsi:type="dcterms:W3CDTF">2015-09-16T06:44:00Z</dcterms:created>
  <dcterms:modified xsi:type="dcterms:W3CDTF">2024-11-04T01:15:26Z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