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708920"/>
            <a:ext cx="8418718" cy="12212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908720"/>
            <a:ext cx="109918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52" y="4519242"/>
            <a:ext cx="6590585" cy="1907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18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956846"/>
            <a:ext cx="109728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59122" y="3472957"/>
            <a:ext cx="497516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6576" y="3472957"/>
            <a:ext cx="497516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9330" y="4545618"/>
            <a:ext cx="497516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552" y="5161085"/>
            <a:ext cx="7830302" cy="13452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459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871537"/>
            <a:ext cx="109918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23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14475"/>
            <a:ext cx="106870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0460" y="1608989"/>
            <a:ext cx="6599378" cy="1899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7174" y="3692767"/>
            <a:ext cx="10494371" cy="1415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94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052736"/>
            <a:ext cx="110871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4867" y="4044459"/>
            <a:ext cx="682156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3458" y="5029198"/>
            <a:ext cx="471142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2250" y="5987559"/>
            <a:ext cx="471142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16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57387"/>
            <a:ext cx="110490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5244" y="2488220"/>
            <a:ext cx="515102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0399" y="4440112"/>
            <a:ext cx="515102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31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14475"/>
            <a:ext cx="110299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1445" y="3938950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9960" y="3947743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3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836712"/>
            <a:ext cx="955357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266" y="5385429"/>
            <a:ext cx="6076950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3360" y="3279527"/>
            <a:ext cx="5913578" cy="1969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3021" y="5503981"/>
            <a:ext cx="5772901" cy="1046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00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023937"/>
            <a:ext cx="109537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86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290637"/>
            <a:ext cx="107061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5506" y="1802419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3429" y="2277203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290" y="4765425"/>
            <a:ext cx="10564710" cy="94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33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836712"/>
            <a:ext cx="708660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32856"/>
            <a:ext cx="1102042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5429" y="2171696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91806" y="3279528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91806" y="4378566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988840"/>
            <a:ext cx="61150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9306" y="2004642"/>
            <a:ext cx="4823331" cy="27168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95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104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980728"/>
            <a:ext cx="110109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5429" y="2110150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36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908720"/>
            <a:ext cx="1104900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70" y="4809365"/>
            <a:ext cx="11010900" cy="157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5430" y="2031019"/>
            <a:ext cx="409594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56638" y="3613635"/>
            <a:ext cx="409594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5430" y="5442435"/>
            <a:ext cx="409594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44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980728"/>
            <a:ext cx="110394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5768" y="2136527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56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81150"/>
            <a:ext cx="110490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9505" y="2655273"/>
            <a:ext cx="673363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2327" y="4246680"/>
            <a:ext cx="673363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8544" y="4800596"/>
            <a:ext cx="515104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42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4744"/>
            <a:ext cx="111061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4621" y="4721465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5374" y="5266588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17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49" y="900613"/>
            <a:ext cx="1107757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75" y="2553953"/>
            <a:ext cx="10696575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3405" y="5240212"/>
            <a:ext cx="5113479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405" y="5758958"/>
            <a:ext cx="10494372" cy="870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41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990725"/>
            <a:ext cx="109347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929" y="3253148"/>
            <a:ext cx="8111655" cy="1134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35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2024-11-04T05:48:23Z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