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409" r:id="rId11"/>
    <p:sldId id="410" r:id="rId12"/>
    <p:sldId id="411" r:id="rId13"/>
    <p:sldId id="412" r:id="rId14"/>
    <p:sldId id="413" r:id="rId15"/>
    <p:sldId id="373" r:id="rId16"/>
    <p:sldId id="414" r:id="rId17"/>
    <p:sldId id="371" r:id="rId18"/>
    <p:sldId id="415" r:id="rId19"/>
    <p:sldId id="368" r:id="rId20"/>
    <p:sldId id="367" r:id="rId21"/>
    <p:sldId id="366" r:id="rId22"/>
    <p:sldId id="416" r:id="rId23"/>
    <p:sldId id="417" r:id="rId24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16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image" Target="../media/image21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4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0270" y="2966720"/>
            <a:ext cx="104108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304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433830" y="4241165"/>
            <a:ext cx="588073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2976245" y="5226685"/>
            <a:ext cx="2169160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2877820" y="6137275"/>
            <a:ext cx="1337310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745"/>
            <a:ext cx="10800000" cy="560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305560" y="2586990"/>
            <a:ext cx="7266305" cy="979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3067685" y="4087495"/>
            <a:ext cx="2248535" cy="98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3067050" y="5565140"/>
            <a:ext cx="1297305" cy="952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48455"/>
            <a:ext cx="10800000" cy="442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305560" y="3213100"/>
            <a:ext cx="6273165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3143885" y="4215765"/>
            <a:ext cx="2291715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255"/>
            <a:ext cx="10800000" cy="473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233805" y="3090545"/>
            <a:ext cx="8351520" cy="1019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2915920" y="4514215"/>
            <a:ext cx="2597150" cy="1047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76250"/>
            <a:ext cx="8206740" cy="640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337945" y="2922905"/>
            <a:ext cx="5911850" cy="85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2479675" y="3910965"/>
            <a:ext cx="1880870" cy="920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337945" y="5010150"/>
            <a:ext cx="318897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1218565" y="5805170"/>
            <a:ext cx="4679315" cy="101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5" grpId="0" bldLvl="0" animBg="1"/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047" y="4098257"/>
            <a:ext cx="5857142" cy="135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75" y="1007560"/>
            <a:ext cx="10800000" cy="5224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320079" y="1188709"/>
            <a:ext cx="5619047" cy="46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279525" y="2132330"/>
            <a:ext cx="340296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20079" y="2942998"/>
            <a:ext cx="9590476" cy="476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320079" y="3820142"/>
            <a:ext cx="9676190" cy="153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320165" y="5593715"/>
            <a:ext cx="713232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9343390" cy="420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725035"/>
            <a:ext cx="9343390" cy="151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24" t="15582" r="7773" b="29888"/>
          <a:stretch>
            <a:fillRect/>
          </a:stretch>
        </p:blipFill>
        <p:spPr>
          <a:xfrm>
            <a:off x="9870440" y="2275840"/>
            <a:ext cx="1978660" cy="184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08500"/>
            <a:ext cx="10800000" cy="554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353820" y="2033270"/>
            <a:ext cx="6743065" cy="1510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53820" y="3929380"/>
            <a:ext cx="653859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53734" y="4796855"/>
            <a:ext cx="5142857" cy="457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353820" y="5683885"/>
            <a:ext cx="980757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486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9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2126162"/>
            <a:ext cx="438095" cy="39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80890"/>
            <a:ext cx="10800000" cy="5613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691965"/>
            <a:ext cx="9087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23820" y="1927225"/>
            <a:ext cx="389953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400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305560" y="1280795"/>
            <a:ext cx="7452360" cy="135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3717925" y="2797810"/>
            <a:ext cx="3067050" cy="1179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3867150" y="4308475"/>
            <a:ext cx="3125470" cy="70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52315"/>
            <a:ext cx="10800000" cy="446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377315" y="951865"/>
            <a:ext cx="9541510" cy="1322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1377229" y="2517249"/>
            <a:ext cx="3819047" cy="410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1374140" y="3308985"/>
            <a:ext cx="634555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2836545" y="4196715"/>
            <a:ext cx="391160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2920086" y="5045953"/>
            <a:ext cx="809523" cy="35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3" grpId="0" bldLvl="0" animBg="1"/>
      <p:bldP spid="28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8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1229215"/>
            <a:ext cx="371428" cy="400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48571" y="4449167"/>
            <a:ext cx="380952" cy="390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9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4846" y="1471318"/>
            <a:ext cx="320619" cy="36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37034" y="5225126"/>
            <a:ext cx="347337" cy="374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04198" y="2314488"/>
            <a:ext cx="335434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04198" y="5217165"/>
            <a:ext cx="335434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2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2420118"/>
            <a:ext cx="380952" cy="390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9255" y="3780155"/>
            <a:ext cx="383603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72380" y="5015306"/>
            <a:ext cx="780952" cy="381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248785" y="2211070"/>
            <a:ext cx="4375785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24761" y="5070985"/>
            <a:ext cx="314284" cy="390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89762" y="2228891"/>
            <a:ext cx="1679721" cy="51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60487" y="6017651"/>
            <a:ext cx="1499106" cy="542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38</cp:revision>
  <dcterms:created xsi:type="dcterms:W3CDTF">2015-09-16T06:52:00Z</dcterms:created>
  <dcterms:modified xsi:type="dcterms:W3CDTF">2023-11-05T13:10:41Z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