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65" r:id="rId5"/>
    <p:sldId id="366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9" name="yt_shape_10719"/>
          <p:cNvSpPr txBox="1"/>
          <p:nvPr/>
        </p:nvSpPr>
        <p:spPr>
          <a:xfrm>
            <a:off x="572769" y="1124744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巧用乘法公式计算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20" name="yt_shape_10720"/>
              <p:cNvSpPr txBox="1"/>
              <p:nvPr/>
            </p:nvSpPr>
            <p:spPr>
              <a:xfrm>
                <a:off x="572769" y="1629054"/>
                <a:ext cx="5489195" cy="44632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20" name="yt_shape_10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69" y="1629054"/>
                <a:ext cx="5489195" cy="4463210"/>
              </a:xfrm>
              <a:prstGeom prst="rect">
                <a:avLst/>
              </a:prstGeom>
              <a:blipFill>
                <a:blip r:embed="rId2"/>
                <a:stretch>
                  <a:fillRect l="-3444" t="-1093" r="-2222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127950" title="H_28.770866">
            <a:extLst>
              <a:ext uri="{FF2B5EF4-FFF2-40B4-BE49-F238E27FC236}">
                <a16:creationId xmlns:a16="http://schemas.microsoft.com/office/drawing/2014/main" id="{92F3DE26-E1B6-F68F-D0DE-ADA89377BC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9" y="1166617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46C4F7-7556-FFC0-F9F4-B2443EDC2F93}"/>
                  </a:ext>
                </a:extLst>
              </p:cNvPr>
              <p:cNvSpPr txBox="1"/>
              <p:nvPr/>
            </p:nvSpPr>
            <p:spPr>
              <a:xfrm>
                <a:off x="482758" y="2582818"/>
                <a:ext cx="381558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46C4F7-7556-FFC0-F9F4-B2443EDC2F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758" y="2582818"/>
                <a:ext cx="3815588" cy="618693"/>
              </a:xfrm>
              <a:prstGeom prst="rect">
                <a:avLst/>
              </a:prstGeom>
              <a:blipFill>
                <a:blip r:embed="rId4"/>
                <a:stretch>
                  <a:fillRect l="-2396" r="-111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F766E9A-8504-CDBC-CB25-C21F6640C40C}"/>
              </a:ext>
            </a:extLst>
          </p:cNvPr>
          <p:cNvSpPr txBox="1"/>
          <p:nvPr/>
        </p:nvSpPr>
        <p:spPr>
          <a:xfrm>
            <a:off x="1701958" y="310789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F0F1EE-EE4D-5C74-8D33-887CE2165E9B}"/>
              </a:ext>
            </a:extLst>
          </p:cNvPr>
          <p:cNvSpPr txBox="1"/>
          <p:nvPr/>
        </p:nvSpPr>
        <p:spPr>
          <a:xfrm>
            <a:off x="1701958" y="358338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60C5D0-5098-1EC6-A398-AB9A7A63AA45}"/>
                  </a:ext>
                </a:extLst>
              </p:cNvPr>
              <p:cNvSpPr txBox="1"/>
              <p:nvPr/>
            </p:nvSpPr>
            <p:spPr>
              <a:xfrm>
                <a:off x="482758" y="4580655"/>
                <a:ext cx="56161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60C5D0-5098-1EC6-A398-AB9A7A63AA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758" y="4580655"/>
                <a:ext cx="5616194" cy="615391"/>
              </a:xfrm>
              <a:prstGeom prst="rect">
                <a:avLst/>
              </a:prstGeom>
              <a:blipFill>
                <a:blip r:embed="rId5"/>
                <a:stretch>
                  <a:fillRect l="-1629" r="-162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98869B8-567E-E195-1B9B-68B41AD28B12}"/>
              </a:ext>
            </a:extLst>
          </p:cNvPr>
          <p:cNvSpPr txBox="1"/>
          <p:nvPr/>
        </p:nvSpPr>
        <p:spPr>
          <a:xfrm>
            <a:off x="1701958" y="510243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B2FC2D-914A-F698-C786-44DA37CAB4D0}"/>
              </a:ext>
            </a:extLst>
          </p:cNvPr>
          <p:cNvSpPr txBox="1"/>
          <p:nvPr/>
        </p:nvSpPr>
        <p:spPr>
          <a:xfrm>
            <a:off x="1701958" y="5577922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9" name="yt_shape_10729"/>
              <p:cNvSpPr txBox="1"/>
              <p:nvPr/>
            </p:nvSpPr>
            <p:spPr>
              <a:xfrm>
                <a:off x="551384" y="1239357"/>
                <a:ext cx="6720558" cy="41581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29" name="yt_shape_10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39357"/>
                <a:ext cx="6720558" cy="4158126"/>
              </a:xfrm>
              <a:prstGeom prst="rect">
                <a:avLst/>
              </a:prstGeom>
              <a:blipFill>
                <a:blip r:embed="rId2"/>
                <a:stretch>
                  <a:fillRect l="-2720" t="-440" r="-1632" b="-3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7F53E6-4A3F-DE0A-0DBC-E04729C05FF1}"/>
                  </a:ext>
                </a:extLst>
              </p:cNvPr>
              <p:cNvSpPr txBox="1"/>
              <p:nvPr/>
            </p:nvSpPr>
            <p:spPr>
              <a:xfrm>
                <a:off x="461373" y="1714331"/>
                <a:ext cx="63273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7F53E6-4A3F-DE0A-0DBC-E04729C05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14331"/>
                <a:ext cx="6327394" cy="615391"/>
              </a:xfrm>
              <a:prstGeom prst="rect">
                <a:avLst/>
              </a:prstGeom>
              <a:blipFill>
                <a:blip r:embed="rId3"/>
                <a:stretch>
                  <a:fillRect l="-1541" r="-144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9D5EDA-8B1E-AA0F-A96A-97C37B8AF1AA}"/>
                  </a:ext>
                </a:extLst>
              </p:cNvPr>
              <p:cNvSpPr txBox="1"/>
              <p:nvPr/>
            </p:nvSpPr>
            <p:spPr>
              <a:xfrm>
                <a:off x="1680573" y="2236110"/>
                <a:ext cx="34061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9D5EDA-8B1E-AA0F-A96A-97C37B8AF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236110"/>
                <a:ext cx="3406141" cy="615392"/>
              </a:xfrm>
              <a:prstGeom prst="rect">
                <a:avLst/>
              </a:prstGeom>
              <a:blipFill>
                <a:blip r:embed="rId4"/>
                <a:stretch>
                  <a:fillRect l="-2867" r="-107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4E2395-6D50-9B56-D748-0EF1CA1677B5}"/>
                  </a:ext>
                </a:extLst>
              </p:cNvPr>
              <p:cNvSpPr txBox="1"/>
              <p:nvPr/>
            </p:nvSpPr>
            <p:spPr>
              <a:xfrm>
                <a:off x="1680573" y="2757890"/>
                <a:ext cx="1081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4E2395-6D50-9B56-D748-0EF1CA167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757890"/>
                <a:ext cx="1081914" cy="615391"/>
              </a:xfrm>
              <a:prstGeom prst="rect">
                <a:avLst/>
              </a:prstGeom>
              <a:blipFill>
                <a:blip r:embed="rId5"/>
                <a:stretch>
                  <a:fillRect l="-9040" r="-904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E4C143-BE56-B478-1F30-E2A17C708E65}"/>
                  </a:ext>
                </a:extLst>
              </p:cNvPr>
              <p:cNvSpPr txBox="1"/>
              <p:nvPr/>
            </p:nvSpPr>
            <p:spPr>
              <a:xfrm>
                <a:off x="461373" y="3804751"/>
                <a:ext cx="51205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E4C143-BE56-B478-1F30-E2A17C708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804751"/>
                <a:ext cx="5120513" cy="615391"/>
              </a:xfrm>
              <a:prstGeom prst="rect">
                <a:avLst/>
              </a:prstGeom>
              <a:blipFill>
                <a:blip r:embed="rId6"/>
                <a:stretch>
                  <a:fillRect l="-1905" r="-17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BFD736-95C7-28AB-B423-17B34720AEEC}"/>
                  </a:ext>
                </a:extLst>
              </p:cNvPr>
              <p:cNvSpPr txBox="1"/>
              <p:nvPr/>
            </p:nvSpPr>
            <p:spPr>
              <a:xfrm>
                <a:off x="1680573" y="4326530"/>
                <a:ext cx="32917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BFD736-95C7-28AB-B423-17B34720A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4326530"/>
                <a:ext cx="3291713" cy="615392"/>
              </a:xfrm>
              <a:prstGeom prst="rect">
                <a:avLst/>
              </a:prstGeom>
              <a:blipFill>
                <a:blip r:embed="rId7"/>
                <a:stretch>
                  <a:fillRect l="-2963" r="-27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246EA79-24BE-0E54-551A-3736788C85FA}"/>
                  </a:ext>
                </a:extLst>
              </p:cNvPr>
              <p:cNvSpPr txBox="1"/>
              <p:nvPr/>
            </p:nvSpPr>
            <p:spPr>
              <a:xfrm>
                <a:off x="1680573" y="4848310"/>
                <a:ext cx="15391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246EA79-24BE-0E54-551A-3736788C8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4848310"/>
                <a:ext cx="1539114" cy="555765"/>
              </a:xfrm>
              <a:prstGeom prst="rect">
                <a:avLst/>
              </a:prstGeom>
              <a:blipFill>
                <a:blip r:embed="rId8"/>
                <a:stretch>
                  <a:fillRect l="-6349" r="-6349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7" name="yt_shape_10737"/>
              <p:cNvSpPr txBox="1"/>
              <p:nvPr/>
            </p:nvSpPr>
            <p:spPr>
              <a:xfrm>
                <a:off x="551384" y="1196752"/>
                <a:ext cx="5038367" cy="39705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37" name="yt_shape_10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5038367" cy="3970511"/>
              </a:xfrm>
              <a:prstGeom prst="rect">
                <a:avLst/>
              </a:prstGeom>
              <a:blipFill>
                <a:blip r:embed="rId2"/>
                <a:stretch>
                  <a:fillRect l="-3628" t="-460" r="-2781" b="-3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287FA1-546B-F70D-4D3A-7D44D7FD0C22}"/>
              </a:ext>
            </a:extLst>
          </p:cNvPr>
          <p:cNvSpPr txBox="1"/>
          <p:nvPr/>
        </p:nvSpPr>
        <p:spPr>
          <a:xfrm>
            <a:off x="461373" y="1670265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9E545F-B7F1-CD48-1D7F-E92183657B6D}"/>
              </a:ext>
            </a:extLst>
          </p:cNvPr>
          <p:cNvSpPr txBox="1"/>
          <p:nvPr/>
        </p:nvSpPr>
        <p:spPr>
          <a:xfrm>
            <a:off x="1680573" y="2145753"/>
            <a:ext cx="2474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438E95-37EB-83A0-F1CC-FA34848B16D2}"/>
                  </a:ext>
                </a:extLst>
              </p:cNvPr>
              <p:cNvSpPr txBox="1"/>
              <p:nvPr/>
            </p:nvSpPr>
            <p:spPr>
              <a:xfrm>
                <a:off x="461373" y="2621241"/>
                <a:ext cx="2207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438E95-37EB-83A0-F1CC-FA34848B16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21241"/>
                <a:ext cx="2207451" cy="613931"/>
              </a:xfrm>
              <a:prstGeom prst="rect">
                <a:avLst/>
              </a:prstGeom>
              <a:blipFill>
                <a:blip r:embed="rId3"/>
                <a:stretch>
                  <a:fillRect l="-4420" r="-414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B11C1A-D7E3-1D13-F796-146CD1165421}"/>
                  </a:ext>
                </a:extLst>
              </p:cNvPr>
              <p:cNvSpPr txBox="1"/>
              <p:nvPr/>
            </p:nvSpPr>
            <p:spPr>
              <a:xfrm>
                <a:off x="461373" y="3141560"/>
                <a:ext cx="402367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B11C1A-D7E3-1D13-F796-146CD1165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141560"/>
                <a:ext cx="4023677" cy="613931"/>
              </a:xfrm>
              <a:prstGeom prst="rect">
                <a:avLst/>
              </a:prstGeom>
              <a:blipFill>
                <a:blip r:embed="rId4"/>
                <a:stretch>
                  <a:fillRect l="-2424" r="-227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3F9401-8439-5F44-5352-6E1980874EB7}"/>
                  </a:ext>
                </a:extLst>
              </p:cNvPr>
              <p:cNvSpPr txBox="1"/>
              <p:nvPr/>
            </p:nvSpPr>
            <p:spPr>
              <a:xfrm>
                <a:off x="461373" y="3661879"/>
                <a:ext cx="3545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3F9401-8439-5F44-5352-6E1980874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61879"/>
                <a:ext cx="3545713" cy="613931"/>
              </a:xfrm>
              <a:prstGeom prst="rect">
                <a:avLst/>
              </a:prstGeom>
              <a:blipFill>
                <a:blip r:embed="rId5"/>
                <a:stretch>
                  <a:fillRect l="-2754" r="-275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DA1F0B5-DD95-8479-7897-C079105F42CF}"/>
              </a:ext>
            </a:extLst>
          </p:cNvPr>
          <p:cNvSpPr txBox="1"/>
          <p:nvPr/>
        </p:nvSpPr>
        <p:spPr>
          <a:xfrm>
            <a:off x="1375773" y="41821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2F2288-7D0D-726E-84DD-95F8630C541A}"/>
              </a:ext>
            </a:extLst>
          </p:cNvPr>
          <p:cNvSpPr txBox="1"/>
          <p:nvPr/>
        </p:nvSpPr>
        <p:spPr>
          <a:xfrm>
            <a:off x="1375773" y="4657686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51384" y="1124744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巧用整体思想求值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42" name="yt_shape_10742"/>
              <p:cNvSpPr txBox="1"/>
              <p:nvPr/>
            </p:nvSpPr>
            <p:spPr>
              <a:xfrm>
                <a:off x="551384" y="1629054"/>
                <a:ext cx="9682074" cy="3755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42" name="yt_shape_107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29054"/>
                <a:ext cx="9682074" cy="3755387"/>
              </a:xfrm>
              <a:prstGeom prst="rect">
                <a:avLst/>
              </a:prstGeom>
              <a:blipFill>
                <a:blip r:embed="rId2"/>
                <a:stretch>
                  <a:fillRect l="-1888" r="-944" b="-1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128106" title="H_28.770866">
            <a:extLst>
              <a:ext uri="{FF2B5EF4-FFF2-40B4-BE49-F238E27FC236}">
                <a16:creationId xmlns:a16="http://schemas.microsoft.com/office/drawing/2014/main" id="{0DD4101A-1A7C-3900-B212-C53339C24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6617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436D12-D914-854A-7425-AC13FC0609C4}"/>
                  </a:ext>
                </a:extLst>
              </p:cNvPr>
              <p:cNvSpPr txBox="1"/>
              <p:nvPr/>
            </p:nvSpPr>
            <p:spPr>
              <a:xfrm>
                <a:off x="461373" y="2326532"/>
                <a:ext cx="5770182" cy="859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436D12-D914-854A-7425-AC13FC060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326532"/>
                <a:ext cx="5770182" cy="859485"/>
              </a:xfrm>
              <a:prstGeom prst="rect">
                <a:avLst/>
              </a:prstGeom>
              <a:blipFill>
                <a:blip r:embed="rId4"/>
                <a:stretch>
                  <a:fillRect l="-1691" r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F61097-4DF4-011C-362E-C0C149868D43}"/>
                  </a:ext>
                </a:extLst>
              </p:cNvPr>
              <p:cNvSpPr txBox="1"/>
              <p:nvPr/>
            </p:nvSpPr>
            <p:spPr>
              <a:xfrm>
                <a:off x="461373" y="3092405"/>
                <a:ext cx="39300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F61097-4DF4-011C-362E-C0C149868D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92405"/>
                <a:ext cx="3930015" cy="618694"/>
              </a:xfrm>
              <a:prstGeom prst="rect">
                <a:avLst/>
              </a:prstGeom>
              <a:blipFill>
                <a:blip r:embed="rId5"/>
                <a:stretch>
                  <a:fillRect l="-2484" r="-2329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9121B8-E47C-587A-35EA-5BB8B5DBB676}"/>
                  </a:ext>
                </a:extLst>
              </p:cNvPr>
              <p:cNvSpPr txBox="1"/>
              <p:nvPr/>
            </p:nvSpPr>
            <p:spPr>
              <a:xfrm>
                <a:off x="461373" y="3617487"/>
                <a:ext cx="56064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9121B8-E47C-587A-35EA-5BB8B5DBB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17487"/>
                <a:ext cx="5606415" cy="618693"/>
              </a:xfrm>
              <a:prstGeom prst="rect">
                <a:avLst/>
              </a:prstGeom>
              <a:blipFill>
                <a:blip r:embed="rId6"/>
                <a:stretch>
                  <a:fillRect l="-1741" r="-1632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5FAE83-A1F9-5F4E-5FAD-86A9F13B0CDE}"/>
                  </a:ext>
                </a:extLst>
              </p:cNvPr>
              <p:cNvSpPr txBox="1"/>
              <p:nvPr/>
            </p:nvSpPr>
            <p:spPr>
              <a:xfrm>
                <a:off x="461373" y="4142569"/>
                <a:ext cx="43872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5FAE83-A1F9-5F4E-5FAD-86A9F13B0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42569"/>
                <a:ext cx="4387215" cy="618694"/>
              </a:xfrm>
              <a:prstGeom prst="rect">
                <a:avLst/>
              </a:prstGeom>
              <a:blipFill>
                <a:blip r:embed="rId7"/>
                <a:stretch>
                  <a:fillRect l="-2225" r="-208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9578F4-7673-F588-95C6-8DDC0A90C0F2}"/>
                  </a:ext>
                </a:extLst>
              </p:cNvPr>
              <p:cNvSpPr txBox="1"/>
              <p:nvPr/>
            </p:nvSpPr>
            <p:spPr>
              <a:xfrm>
                <a:off x="461373" y="4667650"/>
                <a:ext cx="203746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9578F4-7673-F588-95C6-8DDC0A90C0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667650"/>
                <a:ext cx="2037461" cy="727278"/>
              </a:xfrm>
              <a:prstGeom prst="rect">
                <a:avLst/>
              </a:prstGeom>
              <a:blipFill>
                <a:blip r:embed="rId8"/>
                <a:stretch>
                  <a:fillRect l="-4790" r="-479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6" name="yt_shape_10746"/>
              <p:cNvSpPr txBox="1"/>
              <p:nvPr/>
            </p:nvSpPr>
            <p:spPr>
              <a:xfrm>
                <a:off x="540000" y="1060546"/>
                <a:ext cx="6284028" cy="34967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，求下列各式的值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46" name="yt_shape_10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60546"/>
                <a:ext cx="6284028" cy="3496726"/>
              </a:xfrm>
              <a:prstGeom prst="rect">
                <a:avLst/>
              </a:prstGeom>
              <a:blipFill>
                <a:blip r:embed="rId2"/>
                <a:stretch>
                  <a:fillRect l="-3010" t="-697" r="-2039" b="-2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A94EAA-B296-7DD7-4AFC-7764EC7C7AFB}"/>
                  </a:ext>
                </a:extLst>
              </p:cNvPr>
              <p:cNvSpPr txBox="1"/>
              <p:nvPr/>
            </p:nvSpPr>
            <p:spPr>
              <a:xfrm>
                <a:off x="540000" y="1988840"/>
                <a:ext cx="42697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A94EAA-B296-7DD7-4AFC-7764EC7C7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4269740" cy="613931"/>
              </a:xfrm>
              <a:prstGeom prst="rect">
                <a:avLst/>
              </a:prstGeom>
              <a:blipFill>
                <a:blip r:embed="rId3"/>
                <a:stretch>
                  <a:fillRect l="-2286" r="-21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89CED3-9501-A993-DA5B-804CF6ABE464}"/>
                  </a:ext>
                </a:extLst>
              </p:cNvPr>
              <p:cNvSpPr txBox="1"/>
              <p:nvPr/>
            </p:nvSpPr>
            <p:spPr>
              <a:xfrm>
                <a:off x="540000" y="2509159"/>
                <a:ext cx="5653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89CED3-9501-A993-DA5B-804CF6ABE4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9159"/>
                <a:ext cx="5653913" cy="613931"/>
              </a:xfrm>
              <a:prstGeom prst="rect">
                <a:avLst/>
              </a:prstGeom>
              <a:blipFill>
                <a:blip r:embed="rId4"/>
                <a:stretch>
                  <a:fillRect l="-1726" r="-1726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F2214B-83F0-D107-9D86-0D6B3F7D4F06}"/>
              </a:ext>
            </a:extLst>
          </p:cNvPr>
          <p:cNvSpPr txBox="1"/>
          <p:nvPr/>
        </p:nvSpPr>
        <p:spPr>
          <a:xfrm>
            <a:off x="540000" y="3029478"/>
            <a:ext cx="388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FE19E2-87CF-8409-BD11-2DC320CC432F}"/>
              </a:ext>
            </a:extLst>
          </p:cNvPr>
          <p:cNvSpPr txBox="1"/>
          <p:nvPr/>
        </p:nvSpPr>
        <p:spPr>
          <a:xfrm>
            <a:off x="2368800" y="350496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52512A-AD4E-AB82-B08C-A9BD8537E159}"/>
              </a:ext>
            </a:extLst>
          </p:cNvPr>
          <p:cNvSpPr txBox="1"/>
          <p:nvPr/>
        </p:nvSpPr>
        <p:spPr>
          <a:xfrm>
            <a:off x="2368800" y="3980454"/>
            <a:ext cx="1018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00" y="4307848"/>
            <a:ext cx="269817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FB77A9-0731-0C86-A040-EA82B78EDAF4}"/>
              </a:ext>
            </a:extLst>
          </p:cNvPr>
          <p:cNvSpPr txBox="1"/>
          <p:nvPr/>
        </p:nvSpPr>
        <p:spPr>
          <a:xfrm>
            <a:off x="540000" y="498199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6D6096-66EB-2B11-C6AD-E90E3F2F7663}"/>
                  </a:ext>
                </a:extLst>
              </p:cNvPr>
              <p:cNvSpPr txBox="1"/>
              <p:nvPr/>
            </p:nvSpPr>
            <p:spPr>
              <a:xfrm>
                <a:off x="2673600" y="5457480"/>
                <a:ext cx="2174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6D6096-66EB-2B11-C6AD-E90E3F2F7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3600" y="5457480"/>
                <a:ext cx="2174114" cy="613931"/>
              </a:xfrm>
              <a:prstGeom prst="rect">
                <a:avLst/>
              </a:prstGeom>
              <a:blipFill>
                <a:blip r:embed="rId5"/>
                <a:stretch>
                  <a:fillRect l="-4494" r="-449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A478CD9-D746-2F0B-D973-A038D4042E0C}"/>
              </a:ext>
            </a:extLst>
          </p:cNvPr>
          <p:cNvSpPr txBox="1"/>
          <p:nvPr/>
        </p:nvSpPr>
        <p:spPr>
          <a:xfrm>
            <a:off x="2673600" y="5977799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6" name="yt_shape_10756"/>
              <p:cNvSpPr txBox="1"/>
              <p:nvPr/>
            </p:nvSpPr>
            <p:spPr>
              <a:xfrm>
                <a:off x="540000" y="900000"/>
                <a:ext cx="5847755" cy="5718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　　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56" name="yt_shape_1075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47755" cy="5718104"/>
              </a:xfrm>
              <a:prstGeom prst="rect">
                <a:avLst/>
              </a:prstGeom>
              <a:blipFill>
                <a:blip r:embed="rId2"/>
                <a:stretch>
                  <a:fillRect l="-3233" t="-959" r="-2190" b="-2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946C489-CA3A-59F0-0ABF-0EF21CCA4B7D}"/>
              </a:ext>
            </a:extLst>
          </p:cNvPr>
          <p:cNvSpPr txBox="1"/>
          <p:nvPr/>
        </p:nvSpPr>
        <p:spPr>
          <a:xfrm>
            <a:off x="304166" y="165287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0A6575-7780-D053-1FB4-2C620EFCAC4C}"/>
                  </a:ext>
                </a:extLst>
              </p:cNvPr>
              <p:cNvSpPr txBox="1"/>
              <p:nvPr/>
            </p:nvSpPr>
            <p:spPr>
              <a:xfrm>
                <a:off x="3504566" y="2128364"/>
                <a:ext cx="1920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0A6575-7780-D053-1FB4-2C620EFCA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566" y="2128364"/>
                <a:ext cx="1920114" cy="613931"/>
              </a:xfrm>
              <a:prstGeom prst="rect">
                <a:avLst/>
              </a:prstGeom>
              <a:blipFill>
                <a:blip r:embed="rId3"/>
                <a:stretch>
                  <a:fillRect l="-5079" r="-476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45B81C-CC3F-217F-9689-65B48BF6419F}"/>
                  </a:ext>
                </a:extLst>
              </p:cNvPr>
              <p:cNvSpPr txBox="1"/>
              <p:nvPr/>
            </p:nvSpPr>
            <p:spPr>
              <a:xfrm>
                <a:off x="3504566" y="2648683"/>
                <a:ext cx="1539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45B81C-CC3F-217F-9689-65B48BF641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566" y="2648683"/>
                <a:ext cx="1539114" cy="613931"/>
              </a:xfrm>
              <a:prstGeom prst="rect">
                <a:avLst/>
              </a:prstGeom>
              <a:blipFill>
                <a:blip r:embed="rId4"/>
                <a:stretch>
                  <a:fillRect l="-6349" r="-634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37D27D1-D85C-FB9F-E675-3445B6BC13AF}"/>
                  </a:ext>
                </a:extLst>
              </p:cNvPr>
              <p:cNvSpPr txBox="1"/>
              <p:nvPr/>
            </p:nvSpPr>
            <p:spPr>
              <a:xfrm>
                <a:off x="262892" y="3690218"/>
                <a:ext cx="2668588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37D27D1-D85C-FB9F-E675-3445B6BC1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92" y="3690218"/>
                <a:ext cx="2668588" cy="876694"/>
              </a:xfrm>
              <a:prstGeom prst="rect">
                <a:avLst/>
              </a:prstGeom>
              <a:blipFill>
                <a:blip r:embed="rId5"/>
                <a:stretch>
                  <a:fillRect l="-3425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A234C8-999B-BAE9-B74F-E78A78C530B4}"/>
                  </a:ext>
                </a:extLst>
              </p:cNvPr>
              <p:cNvSpPr txBox="1"/>
              <p:nvPr/>
            </p:nvSpPr>
            <p:spPr>
              <a:xfrm>
                <a:off x="1634492" y="4473300"/>
                <a:ext cx="2366582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A234C8-999B-BAE9-B74F-E78A78C53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492" y="4473300"/>
                <a:ext cx="2366582" cy="889077"/>
              </a:xfrm>
              <a:prstGeom prst="rect">
                <a:avLst/>
              </a:prstGeom>
              <a:blipFill>
                <a:blip r:embed="rId6"/>
                <a:stretch>
                  <a:fillRect l="-3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EB2C05-48C3-8878-1FC0-43CFF0A767DE}"/>
                  </a:ext>
                </a:extLst>
              </p:cNvPr>
              <p:cNvSpPr txBox="1"/>
              <p:nvPr/>
            </p:nvSpPr>
            <p:spPr>
              <a:xfrm>
                <a:off x="1634492" y="5268765"/>
                <a:ext cx="10325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EB2C05-48C3-8878-1FC0-43CFF0A76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492" y="5268765"/>
                <a:ext cx="1032574" cy="766077"/>
              </a:xfrm>
              <a:prstGeom prst="rect">
                <a:avLst/>
              </a:prstGeom>
              <a:blipFill>
                <a:blip r:embed="rId7"/>
                <a:stretch>
                  <a:fillRect l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13C9D56-BB25-BC6E-9400-E3DC7F1A607E}"/>
              </a:ext>
            </a:extLst>
          </p:cNvPr>
          <p:cNvSpPr txBox="1"/>
          <p:nvPr/>
        </p:nvSpPr>
        <p:spPr>
          <a:xfrm>
            <a:off x="1634492" y="5941230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166" y="1109348"/>
            <a:ext cx="6096000" cy="5208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04166" y="3030902"/>
                <a:ext cx="1631857" cy="783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66" y="3030902"/>
                <a:ext cx="1631857" cy="783869"/>
              </a:xfrm>
              <a:prstGeom prst="rect">
                <a:avLst/>
              </a:prstGeom>
              <a:blipFill>
                <a:blip r:embed="rId8"/>
                <a:stretch>
                  <a:fillRect l="-5970" r="-4851" b="-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393</Words>
  <Application>Microsoft Office PowerPoint</Application>
  <PresentationFormat>宽屏</PresentationFormat>
  <Paragraphs>97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Finished</vt:lpstr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42</cp:revision>
  <dcterms:created xsi:type="dcterms:W3CDTF">2023-05-05T05:33:04Z</dcterms:created>
  <dcterms:modified xsi:type="dcterms:W3CDTF">2023-11-03T05:37:34Z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