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6" r:id="rId5"/>
    <p:sldId id="385" r:id="rId6"/>
    <p:sldId id="384" r:id="rId7"/>
    <p:sldId id="383" r:id="rId8"/>
    <p:sldId id="382" r:id="rId9"/>
    <p:sldId id="381" r:id="rId10"/>
    <p:sldId id="380" r:id="rId11"/>
    <p:sldId id="379" r:id="rId12"/>
    <p:sldId id="378" r:id="rId13"/>
    <p:sldId id="376" r:id="rId14"/>
    <p:sldId id="375" r:id="rId15"/>
    <p:sldId id="409" r:id="rId16"/>
    <p:sldId id="373" r:id="rId17"/>
    <p:sldId id="372" r:id="rId18"/>
    <p:sldId id="410" r:id="rId19"/>
    <p:sldId id="369" r:id="rId20"/>
    <p:sldId id="368" r:id="rId21"/>
    <p:sldId id="367" r:id="rId22"/>
    <p:sldId id="366" r:id="rId23"/>
    <p:sldId id="365" r:id="rId24"/>
    <p:sldId id="411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24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14.png"/><Relationship Id="rId2" Type="http://schemas.openxmlformats.org/officeDocument/2006/relationships/tags" Target="../tags/tag3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17.png"/><Relationship Id="rId1" Type="http://schemas.openxmlformats.org/officeDocument/2006/relationships/tags" Target="../tags/tag5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image" Target="../media/image19.png"/><Relationship Id="rId2" Type="http://schemas.openxmlformats.org/officeDocument/2006/relationships/tags" Target="../tags/tag10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12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21.png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image" Target="../media/image27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2975" y="3009900"/>
            <a:ext cx="103060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620395"/>
            <a:ext cx="9602470" cy="6086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69225" y="6092825"/>
            <a:ext cx="872490" cy="512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548640"/>
            <a:ext cx="9893300" cy="271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71720" y="2636520"/>
            <a:ext cx="589915" cy="504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" y="3140710"/>
            <a:ext cx="9893300" cy="3699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8688705" y="5156835"/>
            <a:ext cx="1104265" cy="572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7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052010"/>
            <a:ext cx="10800000" cy="4774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08500"/>
            <a:ext cx="107089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77550" y="1182785"/>
            <a:ext cx="8442517" cy="444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377315" y="2037715"/>
            <a:ext cx="9702165" cy="189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auto">
          <a:xfrm>
            <a:off x="1377550" y="4294509"/>
            <a:ext cx="4778427" cy="444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auto">
          <a:xfrm>
            <a:off x="1377315" y="5146040"/>
            <a:ext cx="9547225" cy="1342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7" grpId="0" bldLvl="0" animBg="1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59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87774" y="4491547"/>
            <a:ext cx="513110" cy="334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75058" y="5322551"/>
            <a:ext cx="488676" cy="325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14514" y="6153555"/>
            <a:ext cx="472387" cy="334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62384" y="6145408"/>
            <a:ext cx="496821" cy="334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42"/>
          <a:stretch>
            <a:fillRect/>
          </a:stretch>
        </p:blipFill>
        <p:spPr>
          <a:xfrm>
            <a:off x="9768840" y="1557020"/>
            <a:ext cx="2176780" cy="1923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63" r="12549"/>
          <a:stretch>
            <a:fillRect/>
          </a:stretch>
        </p:blipFill>
        <p:spPr>
          <a:xfrm>
            <a:off x="9912350" y="4005580"/>
            <a:ext cx="1729740" cy="1924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80890"/>
            <a:ext cx="10800000" cy="1944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730" y="3066415"/>
            <a:ext cx="5662295" cy="2424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1055185"/>
            <a:ext cx="10800000" cy="3171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377315" y="1341120"/>
            <a:ext cx="9333230" cy="1033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377315" y="2750185"/>
            <a:ext cx="9752965" cy="1421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1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80255"/>
            <a:ext cx="98995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92150"/>
            <a:ext cx="8741410" cy="6282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00415" y="4725035"/>
            <a:ext cx="450850" cy="469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08500"/>
            <a:ext cx="106829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72000"/>
            <a:ext cx="10800000" cy="5177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052010"/>
            <a:ext cx="10800000" cy="4457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53093" y="2137789"/>
            <a:ext cx="1152380" cy="419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67379" y="2147313"/>
            <a:ext cx="609523" cy="390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81665" y="4880809"/>
            <a:ext cx="885714" cy="400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834205"/>
            <a:ext cx="10384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06941" y="2803044"/>
            <a:ext cx="9157065" cy="430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344295" y="3564890"/>
            <a:ext cx="9401810" cy="532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5"/>
            </p:custDataLst>
          </p:nvPr>
        </p:nvSpPr>
        <p:spPr bwMode="auto">
          <a:xfrm>
            <a:off x="1306830" y="4424045"/>
            <a:ext cx="732155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2039620" y="4424045"/>
            <a:ext cx="6537960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auto">
          <a:xfrm>
            <a:off x="8648065" y="4424045"/>
            <a:ext cx="1953260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1306941" y="5229753"/>
            <a:ext cx="4935658" cy="439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auto">
          <a:xfrm>
            <a:off x="1306941" y="6035604"/>
            <a:ext cx="7691934" cy="421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  <p:bldP spid="5" grpId="0" bldLvl="0" animBg="1"/>
      <p:bldP spid="6" grpId="0" bldLvl="0" animBg="1"/>
      <p:bldP spid="8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4540"/>
            <a:ext cx="9086850" cy="6151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44560" y="2636520"/>
            <a:ext cx="558165" cy="47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08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73480" y="4167930"/>
            <a:ext cx="366167" cy="375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34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51589" y="3868842"/>
            <a:ext cx="336629" cy="345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6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9047" y="2344992"/>
            <a:ext cx="371428" cy="409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102"/>
          <a:stretch>
            <a:fillRect/>
          </a:stretch>
        </p:blipFill>
        <p:spPr>
          <a:xfrm>
            <a:off x="767715" y="836295"/>
            <a:ext cx="10022205" cy="5521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80550" y="3572510"/>
            <a:ext cx="517525" cy="66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55" r="46263"/>
          <a:stretch>
            <a:fillRect/>
          </a:stretch>
        </p:blipFill>
        <p:spPr>
          <a:xfrm>
            <a:off x="5808345" y="4502785"/>
            <a:ext cx="5382260" cy="1855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4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53333" y="5167573"/>
            <a:ext cx="609523" cy="400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6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34285" y="2307374"/>
            <a:ext cx="342857" cy="391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62857" y="4281822"/>
            <a:ext cx="847619" cy="391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20000" y="4281822"/>
            <a:ext cx="304761" cy="391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37</cp:revision>
  <dcterms:created xsi:type="dcterms:W3CDTF">2015-09-16T06:52:00Z</dcterms:created>
  <dcterms:modified xsi:type="dcterms:W3CDTF">2023-11-05T12:53:41Z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