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3" r:id="rId4"/>
    <p:sldId id="384" r:id="rId5"/>
    <p:sldId id="385" r:id="rId6"/>
    <p:sldId id="386" r:id="rId7"/>
    <p:sldId id="370" r:id="rId8"/>
    <p:sldId id="387" r:id="rId9"/>
    <p:sldId id="388" r:id="rId10"/>
    <p:sldId id="366" r:id="rId11"/>
    <p:sldId id="389" r:id="rId12"/>
    <p:sldId id="390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14.png"/><Relationship Id="rId1" Type="http://schemas.openxmlformats.org/officeDocument/2006/relationships/tags" Target="../tags/tag5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6.png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7.png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0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3840" y="3072765"/>
            <a:ext cx="11704320" cy="712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836110"/>
            <a:ext cx="10800000" cy="551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53820" y="1083945"/>
            <a:ext cx="611124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53820" y="1602105"/>
            <a:ext cx="4266565" cy="1149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353820" y="2851785"/>
            <a:ext cx="2990215" cy="93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1353820" y="4069715"/>
            <a:ext cx="397637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1353734" y="4613258"/>
            <a:ext cx="3000000" cy="476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auto">
          <a:xfrm>
            <a:off x="1353734" y="5252321"/>
            <a:ext cx="6657142" cy="457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auto">
          <a:xfrm>
            <a:off x="1353734" y="5929537"/>
            <a:ext cx="2457142" cy="35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6" grpId="0" bldLvl="0" animBg="1"/>
      <p:bldP spid="19" grpId="0" bldLvl="0" animBg="1"/>
      <p:bldP spid="21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770" y="1182185"/>
            <a:ext cx="10800000" cy="3803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27674" y="1325187"/>
            <a:ext cx="7676190" cy="448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27674" y="1916266"/>
            <a:ext cx="4552380" cy="48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127674" y="2564547"/>
            <a:ext cx="6600000" cy="41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127674" y="3231894"/>
            <a:ext cx="4457142" cy="409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127674" y="3851573"/>
            <a:ext cx="2447619" cy="35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1127674" y="4423585"/>
            <a:ext cx="5133333" cy="41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043305" y="4041775"/>
            <a:ext cx="655256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29690" y="4928235"/>
            <a:ext cx="602615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256030" y="5843270"/>
            <a:ext cx="2664460" cy="36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13275"/>
            <a:ext cx="9340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417698" y="1054476"/>
            <a:ext cx="4472400" cy="346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10624" y="1779626"/>
            <a:ext cx="2446229" cy="37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310640" y="2487930"/>
            <a:ext cx="6921500" cy="202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417698" y="4812073"/>
            <a:ext cx="4670075" cy="37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0839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075055" y="3261995"/>
            <a:ext cx="4820285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189990" y="3837305"/>
            <a:ext cx="4587875" cy="84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002030" y="4938395"/>
            <a:ext cx="3056890" cy="792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190496" y="6088482"/>
            <a:ext cx="3421795" cy="264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8707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184275" y="1186815"/>
            <a:ext cx="7837805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412675" y="1947360"/>
            <a:ext cx="1888882" cy="284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312545" y="2581275"/>
            <a:ext cx="7355840" cy="185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1412675" y="4758240"/>
            <a:ext cx="4200077" cy="35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1412675" y="5510880"/>
            <a:ext cx="1865847" cy="284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6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796605"/>
            <a:ext cx="10800000" cy="1801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355"/>
            <a:ext cx="9246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82395" y="1057910"/>
            <a:ext cx="4865370" cy="1061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82710" y="2151323"/>
            <a:ext cx="3824015" cy="41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382710" y="2755063"/>
            <a:ext cx="2552061" cy="36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382395" y="3342640"/>
            <a:ext cx="4140200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1382710" y="3872796"/>
            <a:ext cx="2242226" cy="34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1382395" y="4394835"/>
            <a:ext cx="281622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auto">
          <a:xfrm>
            <a:off x="1382710" y="4982371"/>
            <a:ext cx="5683025" cy="35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auto">
          <a:xfrm>
            <a:off x="1382395" y="5480050"/>
            <a:ext cx="5346700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auto">
          <a:xfrm>
            <a:off x="1382710" y="6100105"/>
            <a:ext cx="4476299" cy="39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19" grpId="0" bldLvl="0" animBg="1"/>
      <p:bldP spid="22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110"/>
            <a:ext cx="9143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11317" y="973252"/>
            <a:ext cx="5079802" cy="37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40180" y="1529715"/>
            <a:ext cx="2668270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311275" y="2078355"/>
            <a:ext cx="5621655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122045" y="2646045"/>
            <a:ext cx="6657340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1440328" y="3336950"/>
            <a:ext cx="2805986" cy="306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1311275" y="3885565"/>
            <a:ext cx="4767580" cy="39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auto">
          <a:xfrm>
            <a:off x="1440180" y="4425950"/>
            <a:ext cx="3806190" cy="36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0"/>
            </p:custDataLst>
          </p:nvPr>
        </p:nvSpPr>
        <p:spPr bwMode="auto">
          <a:xfrm>
            <a:off x="1252220" y="4950460"/>
            <a:ext cx="586295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1"/>
            </p:custDataLst>
          </p:nvPr>
        </p:nvSpPr>
        <p:spPr bwMode="auto">
          <a:xfrm>
            <a:off x="1440180" y="5531485"/>
            <a:ext cx="358076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12"/>
            </p:custDataLst>
          </p:nvPr>
        </p:nvSpPr>
        <p:spPr bwMode="auto">
          <a:xfrm>
            <a:off x="1310640" y="6079490"/>
            <a:ext cx="3338830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3" grpId="0" bldLvl="0" animBg="1"/>
      <p:bldP spid="19" grpId="0" bldLvl="0" animBg="1"/>
      <p:bldP spid="23" grpId="0" bldLvl="0" animBg="1"/>
      <p:bldP spid="26" grpId="0" bldLvl="0" animBg="1"/>
      <p:bldP spid="31" grpId="0" bldLvl="0" animBg="1"/>
      <p:bldP spid="34" grpId="0" bldLvl="0" animBg="1"/>
      <p:bldP spid="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1965"/>
            <a:ext cx="9769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27" r="7102" b="43826"/>
          <a:stretch>
            <a:fillRect/>
          </a:stretch>
        </p:blipFill>
        <p:spPr>
          <a:xfrm>
            <a:off x="8328660" y="1484630"/>
            <a:ext cx="3037840" cy="237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commondata" val="eyJoZGlkIjoiYTNjM2EwNWJlZTJhNGZjOTUwNGJmNTFmZWFlMWExNzk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