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81" r:id="rId9"/>
    <p:sldId id="380" r:id="rId10"/>
    <p:sldId id="379" r:id="rId11"/>
    <p:sldId id="378" r:id="rId12"/>
    <p:sldId id="375" r:id="rId13"/>
    <p:sldId id="374" r:id="rId14"/>
    <p:sldId id="409" r:id="rId15"/>
    <p:sldId id="372" r:id="rId16"/>
    <p:sldId id="410" r:id="rId17"/>
    <p:sldId id="411" r:id="rId18"/>
    <p:sldId id="412" r:id="rId19"/>
    <p:sldId id="413" r:id="rId20"/>
    <p:sldId id="414" r:id="rId21"/>
    <p:sldId id="415" r:id="rId22"/>
    <p:sldId id="416" r:id="rId23"/>
    <p:sldId id="417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7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8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20.png"/><Relationship Id="rId3" Type="http://schemas.openxmlformats.org/officeDocument/2006/relationships/tags" Target="../tags/tag15.xml"/><Relationship Id="rId2" Type="http://schemas.openxmlformats.org/officeDocument/2006/relationships/image" Target="../media/image2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../media/image23.png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2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8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2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5.png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26.png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27.png"/><Relationship Id="rId1" Type="http://schemas.openxmlformats.org/officeDocument/2006/relationships/tags" Target="../tags/tag5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29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28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29.png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3925" y="3009900"/>
            <a:ext cx="103441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178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39047" y="1686693"/>
            <a:ext cx="600000" cy="40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1"/>
          <a:stretch>
            <a:fillRect/>
          </a:stretch>
        </p:blipFill>
        <p:spPr>
          <a:xfrm>
            <a:off x="4511675" y="1700530"/>
            <a:ext cx="1243330" cy="255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924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481904" y="6109112"/>
            <a:ext cx="2780952" cy="49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1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24761" y="3684472"/>
            <a:ext cx="600000" cy="40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r="20220"/>
          <a:stretch>
            <a:fillRect/>
          </a:stretch>
        </p:blipFill>
        <p:spPr>
          <a:xfrm>
            <a:off x="8616315" y="3213735"/>
            <a:ext cx="3317875" cy="353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05" y="959935"/>
            <a:ext cx="10800000" cy="447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58900" y="1144905"/>
            <a:ext cx="6026150" cy="104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395095" y="2505075"/>
            <a:ext cx="5697855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327150" y="3812540"/>
            <a:ext cx="631571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1395009" y="4689500"/>
            <a:ext cx="8466666" cy="42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40595" y="4261485"/>
            <a:ext cx="1353820" cy="133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004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8100" y="1094105"/>
            <a:ext cx="5911215" cy="125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1052195"/>
            <a:ext cx="2614930" cy="258508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431925" y="2533650"/>
            <a:ext cx="5857875" cy="125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431925" y="3973830"/>
            <a:ext cx="5151755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308100" y="4730750"/>
            <a:ext cx="408940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457960" y="5424170"/>
            <a:ext cx="380238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458261" y="6156107"/>
            <a:ext cx="4649412" cy="39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09" r="52979"/>
          <a:stretch>
            <a:fillRect/>
          </a:stretch>
        </p:blipFill>
        <p:spPr>
          <a:xfrm>
            <a:off x="623570" y="4149090"/>
            <a:ext cx="4320540" cy="256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1905" y="4149090"/>
            <a:ext cx="355663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71270" y="4941570"/>
            <a:ext cx="296164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36"/>
          <a:stretch>
            <a:fillRect/>
          </a:stretch>
        </p:blipFill>
        <p:spPr>
          <a:xfrm>
            <a:off x="623570" y="537845"/>
            <a:ext cx="9188450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51855" y="3644900"/>
            <a:ext cx="4495800" cy="308610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 flipH="1">
            <a:off x="4239895" y="4941570"/>
            <a:ext cx="66484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1343660" y="5517515"/>
            <a:ext cx="347726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1369695" y="6152515"/>
            <a:ext cx="127952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224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3025" y="1124585"/>
            <a:ext cx="314134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07465" y="1892300"/>
            <a:ext cx="335851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43025" y="2623185"/>
            <a:ext cx="870902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433730" y="3354675"/>
            <a:ext cx="2939231" cy="4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306830" y="4051300"/>
            <a:ext cx="712216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307505" y="4817245"/>
            <a:ext cx="2749894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9"/>
            </p:custDataLst>
          </p:nvPr>
        </p:nvSpPr>
        <p:spPr bwMode="auto">
          <a:xfrm>
            <a:off x="1451762" y="5557559"/>
            <a:ext cx="5193243" cy="4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auto">
          <a:xfrm>
            <a:off x="1451610" y="6297930"/>
            <a:ext cx="5624830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1"/>
            </p:custDataLst>
          </p:nvPr>
        </p:nvSpPr>
        <p:spPr bwMode="auto">
          <a:xfrm>
            <a:off x="6311900" y="908685"/>
            <a:ext cx="426021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5" grpId="0" bldLvl="0" animBg="1"/>
      <p:bldP spid="17" grpId="0" bldLvl="0" animBg="1"/>
      <p:bldP spid="25" grpId="0" bldLvl="0" animBg="1"/>
      <p:bldP spid="28" grpId="0" bldLvl="0" animBg="1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398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25245" y="3751580"/>
            <a:ext cx="499364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16050" y="4344670"/>
            <a:ext cx="467995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08799" y="4922912"/>
            <a:ext cx="3155147" cy="34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25245" y="5478780"/>
            <a:ext cx="375602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258570" y="6064250"/>
            <a:ext cx="440499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1064075"/>
            <a:ext cx="10800000" cy="552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54125" y="1143000"/>
            <a:ext cx="502221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343574" y="1988897"/>
            <a:ext cx="5676190" cy="47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43574" y="2808843"/>
            <a:ext cx="2428571" cy="362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343574" y="3514378"/>
            <a:ext cx="6342857" cy="44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343660" y="4250690"/>
            <a:ext cx="7402830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343660" y="5541010"/>
            <a:ext cx="369570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4" grpId="0" bldLvl="0" animBg="1"/>
      <p:bldP spid="17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4032600"/>
            <a:ext cx="428571" cy="390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8354060" cy="620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71905" y="4149090"/>
            <a:ext cx="4034155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245870" y="5154930"/>
            <a:ext cx="405193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069340" y="5928995"/>
            <a:ext cx="466407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67225"/>
            <a:ext cx="10760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315" y="1006475"/>
            <a:ext cx="9424035" cy="133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77315" y="2508885"/>
            <a:ext cx="894715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" t="53820" r="55632"/>
          <a:stretch>
            <a:fillRect/>
          </a:stretch>
        </p:blipFill>
        <p:spPr>
          <a:xfrm>
            <a:off x="9336405" y="3368675"/>
            <a:ext cx="2576830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9335770" y="3213100"/>
            <a:ext cx="2569210" cy="18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377315" y="3209290"/>
            <a:ext cx="793242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1500505" y="3911600"/>
            <a:ext cx="559752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auto">
          <a:xfrm>
            <a:off x="1500505" y="4653280"/>
            <a:ext cx="610044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1500505" y="5332095"/>
            <a:ext cx="956183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1377369" y="6076846"/>
            <a:ext cx="5038575" cy="44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5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35" y="801820"/>
            <a:ext cx="9339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1395730" y="3959225"/>
            <a:ext cx="3828415" cy="272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71905" y="908685"/>
            <a:ext cx="777303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5749290" y="3959225"/>
            <a:ext cx="3736975" cy="272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201420" y="2089150"/>
            <a:ext cx="850836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271892" y="2804223"/>
            <a:ext cx="1589470" cy="31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271905" y="3380740"/>
            <a:ext cx="798957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201716"/>
            <a:ext cx="371428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2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200272"/>
            <a:ext cx="380952" cy="3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8976360" y="3789045"/>
            <a:ext cx="2609850" cy="27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4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2754408"/>
            <a:ext cx="438095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12883"/>
          <a:stretch>
            <a:fillRect/>
          </a:stretch>
        </p:blipFill>
        <p:spPr>
          <a:xfrm>
            <a:off x="5160010" y="4436745"/>
            <a:ext cx="2030730" cy="244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9126220" cy="616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8855" y="4652645"/>
            <a:ext cx="59563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517380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750" y="4652645"/>
            <a:ext cx="59118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13685" y="3068955"/>
            <a:ext cx="659193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3333" y="5841975"/>
            <a:ext cx="676190" cy="54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4761" y="5689668"/>
            <a:ext cx="1057142" cy="3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commondata" val="eyJoZGlkIjoiYTNjM2EwNWJlZTJhNGZjOTUwNGJmNTFmZWFlMWExNz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