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411" r:id="rId15"/>
    <p:sldId id="412" r:id="rId16"/>
    <p:sldId id="374" r:id="rId17"/>
    <p:sldId id="413" r:id="rId18"/>
    <p:sldId id="414" r:id="rId19"/>
    <p:sldId id="371" r:id="rId20"/>
    <p:sldId id="415" r:id="rId21"/>
    <p:sldId id="416" r:id="rId22"/>
    <p:sldId id="367" r:id="rId23"/>
    <p:sldId id="366" r:id="rId24"/>
    <p:sldId id="417" r:id="rId25"/>
    <p:sldId id="418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56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7.png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16.xml"/><Relationship Id="rId7" Type="http://schemas.openxmlformats.org/officeDocument/2006/relationships/image" Target="../media/image17.png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20.png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21.png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tags" Target="../tags/tag28.xml"/><Relationship Id="rId3" Type="http://schemas.openxmlformats.org/officeDocument/2006/relationships/image" Target="../media/image23.png"/><Relationship Id="rId2" Type="http://schemas.openxmlformats.org/officeDocument/2006/relationships/tags" Target="../tags/tag2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24.png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25.png"/><Relationship Id="rId1" Type="http://schemas.openxmlformats.org/officeDocument/2006/relationships/tags" Target="../tags/tag3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4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27.png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29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9075" y="2995295"/>
            <a:ext cx="117538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4285" y="3309724"/>
            <a:ext cx="561904" cy="391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8097520" cy="625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59555" y="6232525"/>
            <a:ext cx="85090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40"/>
            <a:ext cx="9771380" cy="548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3"/>
          <a:stretch>
            <a:fillRect/>
          </a:stretch>
        </p:blipFill>
        <p:spPr>
          <a:xfrm>
            <a:off x="1415415" y="5948680"/>
            <a:ext cx="6371590" cy="88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63280" y="3435350"/>
            <a:ext cx="2915920" cy="297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465" y="1078680"/>
            <a:ext cx="8894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87805" y="1275080"/>
            <a:ext cx="4261485" cy="120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19555" y="2757805"/>
            <a:ext cx="2353310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487805" y="3410585"/>
            <a:ext cx="4261485" cy="193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597898" y="5645873"/>
            <a:ext cx="2674570" cy="34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283335" y="6292215"/>
            <a:ext cx="639635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5880735" y="1211580"/>
            <a:ext cx="4261485" cy="3683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196155"/>
            <a:ext cx="10800000" cy="3630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3820" y="1463040"/>
            <a:ext cx="8263255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53820" y="2339340"/>
            <a:ext cx="10010140" cy="139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1353734" y="4102543"/>
            <a:ext cx="5761904" cy="44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26" r="8068" b="32937"/>
          <a:stretch>
            <a:fillRect/>
          </a:stretch>
        </p:blipFill>
        <p:spPr>
          <a:xfrm>
            <a:off x="7031990" y="3285490"/>
            <a:ext cx="3336290" cy="337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101840" y="3425825"/>
            <a:ext cx="3120390" cy="318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255"/>
            <a:ext cx="10800000" cy="550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3820" y="1187450"/>
            <a:ext cx="9672955" cy="144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1285240" y="2845435"/>
            <a:ext cx="6821170" cy="219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1308100" y="5260975"/>
            <a:ext cx="3338195" cy="116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80255"/>
            <a:ext cx="8441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26845" y="1031240"/>
            <a:ext cx="755713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1483995" y="1809115"/>
            <a:ext cx="5556885" cy="164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1483995" y="3538855"/>
            <a:ext cx="2665730" cy="80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1233805" y="4652645"/>
            <a:ext cx="7780020" cy="86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1644015" y="5745480"/>
            <a:ext cx="1545590" cy="81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7" grpId="0" bldLvl="0" animBg="1"/>
      <p:bldP spid="30" grpId="0" bldLvl="0" animBg="1"/>
      <p:bldP spid="3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68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4"/>
          <a:stretch>
            <a:fillRect/>
          </a:stretch>
        </p:blipFill>
        <p:spPr>
          <a:xfrm>
            <a:off x="1559560" y="3285490"/>
            <a:ext cx="9865450" cy="191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5" r="7674" b="29839"/>
          <a:stretch>
            <a:fillRect/>
          </a:stretch>
        </p:blipFill>
        <p:spPr>
          <a:xfrm>
            <a:off x="8688705" y="4077335"/>
            <a:ext cx="2651760" cy="269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25" y="995495"/>
            <a:ext cx="10800000" cy="511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15415" y="1252855"/>
            <a:ext cx="6028690" cy="142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415329" y="2673713"/>
            <a:ext cx="5247619" cy="4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15415" y="3379470"/>
            <a:ext cx="338899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445895" y="4132580"/>
            <a:ext cx="6049010" cy="1221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1415415" y="5505450"/>
            <a:ext cx="713232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3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107371"/>
            <a:ext cx="380952" cy="39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315" y="1000575"/>
            <a:ext cx="10800000" cy="415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24305" y="1105535"/>
            <a:ext cx="5669915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24219" y="1867951"/>
            <a:ext cx="2533333" cy="4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112520" y="2489200"/>
            <a:ext cx="5502275" cy="1109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424305" y="3831590"/>
            <a:ext cx="410845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424219" y="4479610"/>
            <a:ext cx="4838095" cy="467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564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8" b="53739"/>
          <a:stretch>
            <a:fillRect/>
          </a:stretch>
        </p:blipFill>
        <p:spPr>
          <a:xfrm>
            <a:off x="7943850" y="5093335"/>
            <a:ext cx="3107690" cy="164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71"/>
          <a:stretch>
            <a:fillRect/>
          </a:stretch>
        </p:blipFill>
        <p:spPr>
          <a:xfrm>
            <a:off x="1415415" y="692150"/>
            <a:ext cx="9712960" cy="518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24" r="62186"/>
          <a:stretch>
            <a:fillRect/>
          </a:stretch>
        </p:blipFill>
        <p:spPr>
          <a:xfrm>
            <a:off x="1415415" y="5948680"/>
            <a:ext cx="3672840" cy="74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691965"/>
            <a:ext cx="10006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524000" y="948055"/>
            <a:ext cx="4552950" cy="119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524000" y="2109470"/>
            <a:ext cx="4651375" cy="1299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647825" y="3556635"/>
            <a:ext cx="6153150" cy="156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1524000" y="5345430"/>
            <a:ext cx="8773160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6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010"/>
            <a:ext cx="10800000" cy="408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05560" y="1078865"/>
            <a:ext cx="8875395" cy="119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305560" y="2405380"/>
            <a:ext cx="9879965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305560" y="3120390"/>
            <a:ext cx="72517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6"/>
            </p:custDataLst>
          </p:nvPr>
        </p:nvSpPr>
        <p:spPr bwMode="auto">
          <a:xfrm>
            <a:off x="2046605" y="3120390"/>
            <a:ext cx="604012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auto">
          <a:xfrm>
            <a:off x="1305560" y="3834765"/>
            <a:ext cx="597725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7218680" y="3839845"/>
            <a:ext cx="384683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auto">
          <a:xfrm>
            <a:off x="1305560" y="4540250"/>
            <a:ext cx="770509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1382156"/>
            <a:ext cx="342857" cy="39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2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3804" y="2894836"/>
            <a:ext cx="382627" cy="34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201142"/>
            <a:ext cx="380952" cy="390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4062483"/>
            <a:ext cx="352380" cy="39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4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3091" y="3128453"/>
            <a:ext cx="368827" cy="40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3191792"/>
            <a:ext cx="314285" cy="39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96075" y="5060315"/>
            <a:ext cx="996315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2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264150" y="2908300"/>
            <a:ext cx="2957830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27620" y="5549265"/>
            <a:ext cx="1623695" cy="944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