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5" r:id="rId5"/>
    <p:sldId id="374" r:id="rId6"/>
    <p:sldId id="372" r:id="rId7"/>
    <p:sldId id="371" r:id="rId8"/>
    <p:sldId id="369" r:id="rId9"/>
    <p:sldId id="389" r:id="rId10"/>
    <p:sldId id="367" r:id="rId11"/>
    <p:sldId id="366" r:id="rId12"/>
    <p:sldId id="390" r:id="rId13"/>
    <p:sldId id="391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3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25.xml"/><Relationship Id="rId7" Type="http://schemas.openxmlformats.org/officeDocument/2006/relationships/tags" Target="../tags/tag24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image" Target="../media/image15.png"/><Relationship Id="rId1" Type="http://schemas.openxmlformats.org/officeDocument/2006/relationships/tags" Target="../tags/tag19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tags" Target="../tags/tag28.xml"/><Relationship Id="rId3" Type="http://schemas.openxmlformats.org/officeDocument/2006/relationships/tags" Target="../tags/tag27.xml"/><Relationship Id="rId2" Type="http://schemas.openxmlformats.org/officeDocument/2006/relationships/image" Target="../media/image17.png"/><Relationship Id="rId1" Type="http://schemas.openxmlformats.org/officeDocument/2006/relationships/tags" Target="../tags/tag26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3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6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8.xml"/><Relationship Id="rId3" Type="http://schemas.openxmlformats.org/officeDocument/2006/relationships/image" Target="../media/image11.png"/><Relationship Id="rId2" Type="http://schemas.openxmlformats.org/officeDocument/2006/relationships/tags" Target="../tags/tag7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6.xml"/><Relationship Id="rId8" Type="http://schemas.openxmlformats.org/officeDocument/2006/relationships/tags" Target="../tags/tag15.xml"/><Relationship Id="rId7" Type="http://schemas.openxmlformats.org/officeDocument/2006/relationships/tags" Target="../tags/tag14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image" Target="../media/image13.png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17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18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5280" y="3141345"/>
            <a:ext cx="11451590" cy="587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1124400"/>
            <a:ext cx="10800000" cy="43820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908500"/>
            <a:ext cx="86939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529080" y="1046480"/>
            <a:ext cx="3823335" cy="1000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4"/>
            </p:custDataLst>
          </p:nvPr>
        </p:nvSpPr>
        <p:spPr bwMode="auto">
          <a:xfrm>
            <a:off x="1528445" y="2167890"/>
            <a:ext cx="3032760" cy="438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5"/>
            </p:custDataLst>
          </p:nvPr>
        </p:nvSpPr>
        <p:spPr bwMode="auto">
          <a:xfrm>
            <a:off x="1445895" y="2713355"/>
            <a:ext cx="2237740" cy="798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6"/>
            </p:custDataLst>
          </p:nvPr>
        </p:nvSpPr>
        <p:spPr bwMode="auto">
          <a:xfrm>
            <a:off x="1628775" y="3680460"/>
            <a:ext cx="2593975" cy="821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7"/>
            </p:custDataLst>
          </p:nvPr>
        </p:nvSpPr>
        <p:spPr bwMode="auto">
          <a:xfrm>
            <a:off x="1397000" y="4692015"/>
            <a:ext cx="8006715" cy="884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>
            <p:custDataLst>
              <p:tags r:id="rId8"/>
            </p:custDataLst>
          </p:nvPr>
        </p:nvSpPr>
        <p:spPr bwMode="auto">
          <a:xfrm>
            <a:off x="1628775" y="5767070"/>
            <a:ext cx="5680710" cy="742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" grpId="0" bldLvl="0" animBg="1"/>
      <p:bldP spid="19" grpId="0" bldLvl="0" animBg="1"/>
      <p:bldP spid="24" grpId="0" bldLvl="0" animBg="1"/>
      <p:bldP spid="32" grpId="0" bldLvl="0" animBg="1"/>
      <p:bldP spid="4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3425" y="1072330"/>
            <a:ext cx="10800000" cy="48260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1254125" y="1049020"/>
            <a:ext cx="9999345" cy="1109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auto">
          <a:xfrm>
            <a:off x="1415415" y="2346325"/>
            <a:ext cx="6999605" cy="1038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5"/>
            </p:custDataLst>
          </p:nvPr>
        </p:nvSpPr>
        <p:spPr bwMode="auto">
          <a:xfrm>
            <a:off x="1216660" y="3546475"/>
            <a:ext cx="9572625" cy="1057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6"/>
            </p:custDataLst>
          </p:nvPr>
        </p:nvSpPr>
        <p:spPr bwMode="auto">
          <a:xfrm>
            <a:off x="1301115" y="4771390"/>
            <a:ext cx="7350760" cy="1195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9" grpId="0" bldLvl="0" animBg="1"/>
      <p:bldP spid="2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3839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00952" y="2728151"/>
            <a:ext cx="428570" cy="3905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892"/>
          <a:stretch>
            <a:fillRect/>
          </a:stretch>
        </p:blipFill>
        <p:spPr>
          <a:xfrm>
            <a:off x="5448300" y="4076700"/>
            <a:ext cx="2001520" cy="2719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47573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48571" y="2805987"/>
            <a:ext cx="371428" cy="4099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80" r="13115"/>
          <a:stretch>
            <a:fillRect/>
          </a:stretch>
        </p:blipFill>
        <p:spPr>
          <a:xfrm>
            <a:off x="8426450" y="3429000"/>
            <a:ext cx="2926080" cy="3237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27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7858125" y="3092450"/>
            <a:ext cx="1337310" cy="548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557"/>
          <a:stretch>
            <a:fillRect/>
          </a:stretch>
        </p:blipFill>
        <p:spPr>
          <a:xfrm>
            <a:off x="2999740" y="3572510"/>
            <a:ext cx="3352165" cy="3086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94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848100" y="3108325"/>
            <a:ext cx="2315845" cy="619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47"/>
          <a:stretch>
            <a:fillRect/>
          </a:stretch>
        </p:blipFill>
        <p:spPr>
          <a:xfrm>
            <a:off x="7248525" y="2924810"/>
            <a:ext cx="3813810" cy="3576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880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4509585"/>
            <a:ext cx="10800000" cy="1861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7729855" y="5693410"/>
            <a:ext cx="2675255" cy="499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1052010"/>
            <a:ext cx="10800000" cy="2890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362617" y="2254047"/>
            <a:ext cx="1590476" cy="14309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1052010"/>
            <a:ext cx="89995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527810" y="1186815"/>
            <a:ext cx="4451350" cy="429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1438275" y="1864360"/>
            <a:ext cx="4974590" cy="568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auto">
          <a:xfrm>
            <a:off x="1559560" y="2619375"/>
            <a:ext cx="4596765" cy="481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6"/>
            </p:custDataLst>
          </p:nvPr>
        </p:nvSpPr>
        <p:spPr bwMode="auto">
          <a:xfrm>
            <a:off x="1437640" y="3368675"/>
            <a:ext cx="4514215" cy="519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7"/>
            </p:custDataLst>
          </p:nvPr>
        </p:nvSpPr>
        <p:spPr bwMode="auto">
          <a:xfrm>
            <a:off x="1638831" y="4182272"/>
            <a:ext cx="4023614" cy="3734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8"/>
            </p:custDataLst>
          </p:nvPr>
        </p:nvSpPr>
        <p:spPr bwMode="auto">
          <a:xfrm>
            <a:off x="1527810" y="4849495"/>
            <a:ext cx="6756400" cy="397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9"/>
            </p:custDataLst>
          </p:nvPr>
        </p:nvSpPr>
        <p:spPr bwMode="auto">
          <a:xfrm>
            <a:off x="1638935" y="5582285"/>
            <a:ext cx="4408170" cy="407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10"/>
            </p:custDataLst>
          </p:nvPr>
        </p:nvSpPr>
        <p:spPr bwMode="auto">
          <a:xfrm>
            <a:off x="1527810" y="6319520"/>
            <a:ext cx="4086860" cy="381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  <p:bldP spid="15" grpId="0" bldLvl="0" animBg="1"/>
      <p:bldP spid="18" grpId="0" bldLvl="0" animBg="1"/>
      <p:bldP spid="22" grpId="0" bldLvl="0" animBg="1"/>
      <p:bldP spid="25" grpId="0" bldLvl="0" animBg="1"/>
      <p:bldP spid="2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8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073" r="3923" b="44997"/>
          <a:stretch>
            <a:fillRect/>
          </a:stretch>
        </p:blipFill>
        <p:spPr>
          <a:xfrm>
            <a:off x="6024245" y="3284855"/>
            <a:ext cx="4608105" cy="3168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commondata" val="eyJoZGlkIjoiYTNjM2EwNWJlZTJhNGZjOTUwNGJmNTFmZWFlMWExNzk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37</cp:revision>
  <dcterms:created xsi:type="dcterms:W3CDTF">2015-09-16T06:52:00Z</dcterms:created>
  <dcterms:modified xsi:type="dcterms:W3CDTF">2023-11-05T12:50:25Z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