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959" y="3074100"/>
            <a:ext cx="11987708" cy="7097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600710" y="2221865"/>
            <a:ext cx="6490335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515235" y="3270250"/>
            <a:ext cx="4385945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558095" y="4303742"/>
            <a:ext cx="828571" cy="37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683260" y="2288540"/>
            <a:ext cx="776668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2557780" y="3319145"/>
            <a:ext cx="445198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558095" y="4302105"/>
            <a:ext cx="828571" cy="37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3911600"/>
            <a:ext cx="614235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0000" y="4921946"/>
            <a:ext cx="800000" cy="353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81990" y="2304415"/>
            <a:ext cx="5836920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2510476" y="3386520"/>
            <a:ext cx="2952380" cy="46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510476" y="4398138"/>
            <a:ext cx="1676190" cy="46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81990" y="2764790"/>
            <a:ext cx="775271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2200910" y="3854450"/>
            <a:ext cx="271907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681990" y="2900045"/>
            <a:ext cx="7522210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2510476" y="4013266"/>
            <a:ext cx="2704761" cy="46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510476" y="4985709"/>
            <a:ext cx="800000" cy="36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81990" y="2867025"/>
            <a:ext cx="6815455" cy="109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2510790" y="4418965"/>
            <a:ext cx="265176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510476" y="5496645"/>
            <a:ext cx="1066666" cy="47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71500" y="2336165"/>
            <a:ext cx="702691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2557780" y="3366770"/>
            <a:ext cx="276860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81990" y="2940685"/>
            <a:ext cx="830262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2558095" y="4033374"/>
            <a:ext cx="355238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515235" y="5063490"/>
            <a:ext cx="189039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721995" y="2309495"/>
            <a:ext cx="735965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557780" y="3341370"/>
            <a:ext cx="2533650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37</cp:revision>
  <dcterms:created xsi:type="dcterms:W3CDTF">2015-09-16T06:52:00Z</dcterms:created>
  <dcterms:modified xsi:type="dcterms:W3CDTF">2023-11-05T13:09:32Z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