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99" r:id="rId7"/>
    <p:sldId id="373" r:id="rId8"/>
    <p:sldId id="378" r:id="rId9"/>
    <p:sldId id="380" r:id="rId10"/>
    <p:sldId id="382" r:id="rId11"/>
    <p:sldId id="388" r:id="rId12"/>
    <p:sldId id="400" r:id="rId13"/>
    <p:sldId id="390" r:id="rId14"/>
    <p:sldId id="391" r:id="rId15"/>
    <p:sldId id="396" r:id="rId16"/>
    <p:sldId id="39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60.png"/><Relationship Id="rId4" Type="http://schemas.openxmlformats.org/officeDocument/2006/relationships/image" Target="../media/image3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9" name="yt_shape_10559"/>
          <p:cNvSpPr txBox="1"/>
          <p:nvPr/>
        </p:nvSpPr>
        <p:spPr>
          <a:xfrm>
            <a:off x="482975" y="1267277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58" name="yt_image_10558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6727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1" name="yt_shape_10561"/>
              <p:cNvSpPr txBox="1"/>
              <p:nvPr/>
            </p:nvSpPr>
            <p:spPr>
              <a:xfrm>
                <a:off x="540000" y="1964860"/>
                <a:ext cx="11111999" cy="20205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二次根式的混合运算顺序：先算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乘方和开方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，再算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乘除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，最后算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加减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，有括号的先算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括号内的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二次根式中乘法公式：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61" name="yt_shape_10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4860"/>
                <a:ext cx="11111999" cy="2020553"/>
              </a:xfrm>
              <a:prstGeom prst="rect">
                <a:avLst/>
              </a:prstGeom>
              <a:blipFill>
                <a:blip r:embed="rId3"/>
                <a:stretch>
                  <a:fillRect l="-1701" t="-2410" r="-1701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2ABF13-D343-C95C-35F8-C2E3016585B6}"/>
              </a:ext>
            </a:extLst>
          </p:cNvPr>
          <p:cNvSpPr txBox="1"/>
          <p:nvPr/>
        </p:nvSpPr>
        <p:spPr>
          <a:xfrm>
            <a:off x="5455266" y="191805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乘方和开方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2AA9C6-5233-96B0-64DB-79594E645EDB}"/>
              </a:ext>
            </a:extLst>
          </p:cNvPr>
          <p:cNvSpPr txBox="1"/>
          <p:nvPr/>
        </p:nvSpPr>
        <p:spPr>
          <a:xfrm>
            <a:off x="8665745" y="191421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D90250-A430-A05C-5432-462F9662EF25}"/>
              </a:ext>
            </a:extLst>
          </p:cNvPr>
          <p:cNvSpPr txBox="1"/>
          <p:nvPr/>
        </p:nvSpPr>
        <p:spPr>
          <a:xfrm>
            <a:off x="11083722" y="19180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6BE7FD-4853-DA1F-561A-58B4E10643E1}"/>
              </a:ext>
            </a:extLst>
          </p:cNvPr>
          <p:cNvSpPr txBox="1"/>
          <p:nvPr/>
        </p:nvSpPr>
        <p:spPr>
          <a:xfrm>
            <a:off x="449989" y="23935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19F8B9-F148-76F3-C72C-2D499659B1AC}"/>
              </a:ext>
            </a:extLst>
          </p:cNvPr>
          <p:cNvSpPr txBox="1"/>
          <p:nvPr/>
        </p:nvSpPr>
        <p:spPr>
          <a:xfrm>
            <a:off x="3497989" y="23935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括号内的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2FDD36-2F76-095A-0BA4-87093CD91423}"/>
              </a:ext>
            </a:extLst>
          </p:cNvPr>
          <p:cNvSpPr txBox="1"/>
          <p:nvPr/>
        </p:nvSpPr>
        <p:spPr>
          <a:xfrm>
            <a:off x="8112224" y="2869030"/>
            <a:ext cx="1094487" cy="6186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C6C30B-598D-CFBF-77FE-1286C9514A2E}"/>
                  </a:ext>
                </a:extLst>
              </p:cNvPr>
              <p:cNvSpPr txBox="1"/>
              <p:nvPr/>
            </p:nvSpPr>
            <p:spPr>
              <a:xfrm>
                <a:off x="2824953" y="3394048"/>
                <a:ext cx="2093468" cy="558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C6C30B-598D-CFBF-77FE-1286C9514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4953" y="3394048"/>
                <a:ext cx="2093468" cy="558178"/>
              </a:xfrm>
              <a:prstGeom prst="rect">
                <a:avLst/>
              </a:prstGeom>
              <a:blipFill>
                <a:blip r:embed="rId4"/>
                <a:stretch>
                  <a:fillRect l="-436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0B421F3-5764-F3C1-860E-351BC49B0E79}"/>
              </a:ext>
            </a:extLst>
          </p:cNvPr>
          <p:cNvCxnSpPr/>
          <p:nvPr/>
        </p:nvCxnSpPr>
        <p:spPr>
          <a:xfrm>
            <a:off x="2610164" y="3924470"/>
            <a:ext cx="22182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4" name="yt_shape_10634"/>
              <p:cNvSpPr txBox="1"/>
              <p:nvPr/>
            </p:nvSpPr>
            <p:spPr>
              <a:xfrm>
                <a:off x="540000" y="1585240"/>
                <a:ext cx="6104748" cy="40475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34" name="yt_shape_10634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5240"/>
                <a:ext cx="6104748" cy="4047518"/>
              </a:xfrm>
              <a:prstGeom prst="rect">
                <a:avLst/>
              </a:prstGeom>
              <a:blipFill>
                <a:blip r:embed="rId2"/>
                <a:stretch>
                  <a:fillRect l="-3097" r="-1898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D55B26-CC28-C668-C0E8-91F66A069FC2}"/>
                  </a:ext>
                </a:extLst>
              </p:cNvPr>
              <p:cNvSpPr txBox="1"/>
              <p:nvPr/>
            </p:nvSpPr>
            <p:spPr>
              <a:xfrm>
                <a:off x="449989" y="2294846"/>
                <a:ext cx="4455668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B2D55B26-CC28-C668-C0E8-91F66A069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4846"/>
                <a:ext cx="4455668" cy="796303"/>
              </a:xfrm>
              <a:prstGeom prst="rect">
                <a:avLst/>
              </a:prstGeom>
              <a:blipFill>
                <a:blip r:embed="rId3"/>
                <a:stretch>
                  <a:fillRect l="-2189" b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8AF455-2DD4-F74E-E4DF-5BE46008FEFB}"/>
                  </a:ext>
                </a:extLst>
              </p:cNvPr>
              <p:cNvSpPr txBox="1"/>
              <p:nvPr/>
            </p:nvSpPr>
            <p:spPr>
              <a:xfrm>
                <a:off x="1669189" y="2997537"/>
                <a:ext cx="19837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008AF455-2DD4-F74E-E4DF-5BE46008F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997537"/>
                <a:ext cx="1983741" cy="615392"/>
              </a:xfrm>
              <a:prstGeom prst="rect">
                <a:avLst/>
              </a:prstGeom>
              <a:blipFill>
                <a:blip r:embed="rId4"/>
                <a:stretch>
                  <a:fillRect l="-492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AD09A7-CF98-43DC-9440-9FB3C35C75A6}"/>
                  </a:ext>
                </a:extLst>
              </p:cNvPr>
              <p:cNvSpPr txBox="1"/>
              <p:nvPr/>
            </p:nvSpPr>
            <p:spPr>
              <a:xfrm>
                <a:off x="1669189" y="3519317"/>
                <a:ext cx="1081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5DAD09A7-CF98-43DC-9440-9FB3C35C75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19317"/>
                <a:ext cx="1081914" cy="615391"/>
              </a:xfrm>
              <a:prstGeom prst="rect">
                <a:avLst/>
              </a:prstGeom>
              <a:blipFill>
                <a:blip r:embed="rId5"/>
                <a:stretch>
                  <a:fillRect l="-9040" r="-90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73A7AA-FE60-DCED-2C2E-453288694760}"/>
                  </a:ext>
                </a:extLst>
              </p:cNvPr>
              <p:cNvSpPr txBox="1"/>
              <p:nvPr/>
            </p:nvSpPr>
            <p:spPr>
              <a:xfrm>
                <a:off x="449989" y="4562876"/>
                <a:ext cx="35965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A673A7AA-FE60-DCED-2C2E-453288694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2876"/>
                <a:ext cx="3596513" cy="615391"/>
              </a:xfrm>
              <a:prstGeom prst="rect">
                <a:avLst/>
              </a:prstGeom>
              <a:blipFill>
                <a:blip r:embed="rId6"/>
                <a:stretch>
                  <a:fillRect l="-2712" r="-254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F9FBBC-2683-1C1D-ED05-4FE3D8ED63FA}"/>
                  </a:ext>
                </a:extLst>
              </p:cNvPr>
              <p:cNvSpPr txBox="1"/>
              <p:nvPr/>
            </p:nvSpPr>
            <p:spPr>
              <a:xfrm>
                <a:off x="1669189" y="5084655"/>
                <a:ext cx="1081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67F9FBBC-2683-1C1D-ED05-4FE3D8ED6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084655"/>
                <a:ext cx="1081914" cy="555765"/>
              </a:xfrm>
              <a:prstGeom prst="rect">
                <a:avLst/>
              </a:prstGeom>
              <a:blipFill>
                <a:blip r:embed="rId7"/>
                <a:stretch>
                  <a:fillRect l="-9040" r="-90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40000" y="1043216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2" name="yt_shape_10642"/>
              <p:cNvSpPr txBox="1"/>
              <p:nvPr/>
            </p:nvSpPr>
            <p:spPr>
              <a:xfrm>
                <a:off x="479376" y="1052736"/>
                <a:ext cx="4482509" cy="3442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42" name="yt_shape_106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4482509" cy="3442289"/>
              </a:xfrm>
              <a:prstGeom prst="rect">
                <a:avLst/>
              </a:prstGeom>
              <a:blipFill>
                <a:blip r:embed="rId2"/>
                <a:stretch>
                  <a:fillRect l="-4218" r="-3401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066DBA-46B5-8133-34B7-96377D31F53D}"/>
                  </a:ext>
                </a:extLst>
              </p:cNvPr>
              <p:cNvSpPr txBox="1"/>
              <p:nvPr/>
            </p:nvSpPr>
            <p:spPr>
              <a:xfrm>
                <a:off x="389365" y="1973480"/>
                <a:ext cx="381730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066DBA-46B5-8133-34B7-96377D31F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973480"/>
                <a:ext cx="3817302" cy="1061161"/>
              </a:xfrm>
              <a:prstGeom prst="rect">
                <a:avLst/>
              </a:prstGeom>
              <a:blipFill>
                <a:blip r:embed="rId3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4E5C4A-4844-676B-6AB6-C3435BB8E88C}"/>
                  </a:ext>
                </a:extLst>
              </p:cNvPr>
              <p:cNvSpPr txBox="1"/>
              <p:nvPr/>
            </p:nvSpPr>
            <p:spPr>
              <a:xfrm>
                <a:off x="1608565" y="2941029"/>
                <a:ext cx="20424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4E5C4A-4844-676B-6AB6-C3435BB8E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2941029"/>
                <a:ext cx="2042414" cy="852437"/>
              </a:xfrm>
              <a:prstGeom prst="rect">
                <a:avLst/>
              </a:prstGeom>
              <a:blipFill>
                <a:blip r:embed="rId4"/>
                <a:stretch>
                  <a:fillRect l="-4776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24E5A1-CCFE-48EE-E089-F72C9F20A36F}"/>
                  </a:ext>
                </a:extLst>
              </p:cNvPr>
              <p:cNvSpPr txBox="1"/>
              <p:nvPr/>
            </p:nvSpPr>
            <p:spPr>
              <a:xfrm>
                <a:off x="1608565" y="3699854"/>
                <a:ext cx="142157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24E5A1-CCFE-48EE-E089-F72C9F20A3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3699854"/>
                <a:ext cx="1421575" cy="808686"/>
              </a:xfrm>
              <a:prstGeom prst="rect">
                <a:avLst/>
              </a:prstGeom>
              <a:blipFill>
                <a:blip r:embed="rId5"/>
                <a:stretch>
                  <a:fillRect l="-6867" r="-6867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6" name="yt_shape_10646"/>
              <p:cNvSpPr txBox="1"/>
              <p:nvPr/>
            </p:nvSpPr>
            <p:spPr>
              <a:xfrm>
                <a:off x="540119" y="1268760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的正方形内部挖去一个边长为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，求剩余部分的面积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46" name="yt_shape_10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274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8" name="yt_image_10648" title="H_107.5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3057" y="2430636"/>
            <a:ext cx="1365885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50" name="yt_shape_10650"/>
              <p:cNvSpPr txBox="1"/>
              <p:nvPr/>
            </p:nvSpPr>
            <p:spPr>
              <a:xfrm>
                <a:off x="540000" y="3847007"/>
                <a:ext cx="4924425" cy="2009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解：根据题意，得剩余部分的面积为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50" name="yt_shape_10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7007"/>
                <a:ext cx="4924425" cy="2009717"/>
              </a:xfrm>
              <a:prstGeom prst="rect">
                <a:avLst/>
              </a:prstGeom>
              <a:blipFill>
                <a:blip r:embed="rId4"/>
                <a:stretch>
                  <a:fillRect l="-3841" t="-2424" r="-2850" b="-8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6AB9CD-D6F2-B714-2C29-544C926FF17C}"/>
              </a:ext>
            </a:extLst>
          </p:cNvPr>
          <p:cNvSpPr txBox="1"/>
          <p:nvPr/>
        </p:nvSpPr>
        <p:spPr>
          <a:xfrm>
            <a:off x="449989" y="3800201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解：根据题意，得剩余部分的面积为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1A8C34-6594-5451-C06E-C6B76EF02A7D}"/>
                  </a:ext>
                </a:extLst>
              </p:cNvPr>
              <p:cNvSpPr txBox="1"/>
              <p:nvPr/>
            </p:nvSpPr>
            <p:spPr>
              <a:xfrm>
                <a:off x="754789" y="4275689"/>
                <a:ext cx="399059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1A8C34-6594-5451-C06E-C6B76EF02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4275689"/>
                <a:ext cx="3990594" cy="618694"/>
              </a:xfrm>
              <a:prstGeom prst="rect">
                <a:avLst/>
              </a:prstGeom>
              <a:blipFill>
                <a:blip r:embed="rId5"/>
                <a:stretch>
                  <a:fillRect l="-2446" r="-765" b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837636-19FB-BDB5-B9DE-23063953FABB}"/>
                  </a:ext>
                </a:extLst>
              </p:cNvPr>
              <p:cNvSpPr txBox="1"/>
              <p:nvPr/>
            </p:nvSpPr>
            <p:spPr>
              <a:xfrm>
                <a:off x="449989" y="4800771"/>
                <a:ext cx="460629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837636-19FB-BDB5-B9DE-23063953F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0771"/>
                <a:ext cx="4606290" cy="618693"/>
              </a:xfrm>
              <a:prstGeom prst="rect">
                <a:avLst/>
              </a:prstGeom>
              <a:blipFill>
                <a:blip r:embed="rId6"/>
                <a:stretch>
                  <a:fillRect l="-2119" r="-211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D46FD0-1EB3-5656-724F-1728BB7F48BF}"/>
                  </a:ext>
                </a:extLst>
              </p:cNvPr>
              <p:cNvSpPr txBox="1"/>
              <p:nvPr/>
            </p:nvSpPr>
            <p:spPr>
              <a:xfrm>
                <a:off x="449989" y="5325852"/>
                <a:ext cx="23328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D46FD0-1EB3-5656-724F-1728BB7F4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5852"/>
                <a:ext cx="2332864" cy="558242"/>
              </a:xfrm>
              <a:prstGeom prst="rect">
                <a:avLst/>
              </a:prstGeom>
              <a:blipFill>
                <a:blip r:embed="rId7"/>
                <a:stretch>
                  <a:fillRect l="-4178" r="-3655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3" name="yt_shape_10653"/>
          <p:cNvSpPr txBox="1"/>
          <p:nvPr/>
        </p:nvSpPr>
        <p:spPr>
          <a:xfrm>
            <a:off x="551384" y="112474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52" name="yt_image_10652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2474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55" name="yt_shape_10655"/>
              <p:cNvSpPr txBox="1"/>
              <p:nvPr/>
            </p:nvSpPr>
            <p:spPr>
              <a:xfrm>
                <a:off x="551384" y="1822327"/>
                <a:ext cx="7557453" cy="26391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观察下列运算：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55" name="yt_shape_106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22327"/>
                <a:ext cx="7557453" cy="2639120"/>
              </a:xfrm>
              <a:prstGeom prst="rect">
                <a:avLst/>
              </a:prstGeom>
              <a:blipFill>
                <a:blip r:embed="rId3"/>
                <a:stretch>
                  <a:fillRect l="-2419" t="-2079" r="-1290" b="-1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055440" y="4275134"/>
            <a:ext cx="49244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63352" y="4774655"/>
                <a:ext cx="5212196" cy="6225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的倒数是</a:t>
                </a:r>
                <a:r>
                  <a:rPr lang="zh-CN" altLang="zh-CN" sz="100" spc="-1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E0000">
                                <a:alpha val="0"/>
                              </a:srgbClr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spc="-100" dirty="0">
                    <a:noFill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4774655"/>
                <a:ext cx="5212196" cy="622543"/>
              </a:xfrm>
              <a:prstGeom prst="rect">
                <a:avLst/>
              </a:prstGeom>
              <a:blipFill>
                <a:blip r:embed="rId4"/>
                <a:stretch>
                  <a:fillRect l="-1754" r="-702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780150-482C-4ED7-9F56-44E9CD8D175D}"/>
                  </a:ext>
                </a:extLst>
              </p:cNvPr>
              <p:cNvSpPr txBox="1"/>
              <p:nvPr/>
            </p:nvSpPr>
            <p:spPr>
              <a:xfrm>
                <a:off x="3575720" y="4826530"/>
                <a:ext cx="15265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780150-482C-4ED7-9F56-44E9CD8D17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5720" y="4826530"/>
                <a:ext cx="1526541" cy="618694"/>
              </a:xfrm>
              <a:prstGeom prst="rect">
                <a:avLst/>
              </a:prstGeom>
              <a:blipFill>
                <a:blip r:embed="rId5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D61CD7C-316B-58E5-F72E-1B4B321F9C28}"/>
              </a:ext>
            </a:extLst>
          </p:cNvPr>
          <p:cNvCxnSpPr/>
          <p:nvPr/>
        </p:nvCxnSpPr>
        <p:spPr>
          <a:xfrm>
            <a:off x="3360931" y="5316319"/>
            <a:ext cx="16513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95320" y="5363259"/>
            <a:ext cx="911304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通过观察你得出什么规律？用含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的式子表示出来；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25B8B50-2DE2-58C2-6571-8E50E6514D82}"/>
                  </a:ext>
                </a:extLst>
              </p:cNvPr>
              <p:cNvSpPr txBox="1"/>
              <p:nvPr/>
            </p:nvSpPr>
            <p:spPr>
              <a:xfrm>
                <a:off x="551384" y="5749410"/>
                <a:ext cx="6693536" cy="831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为正整数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25B8B50-2DE2-58C2-6571-8E50E6514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749410"/>
                <a:ext cx="6693536" cy="831863"/>
              </a:xfrm>
              <a:prstGeom prst="rect">
                <a:avLst/>
              </a:prstGeom>
              <a:blipFill>
                <a:blip r:embed="rId6"/>
                <a:stretch>
                  <a:fillRect l="-1366" r="-1457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2" name="yt_shape_10662"/>
              <p:cNvSpPr txBox="1"/>
              <p:nvPr/>
            </p:nvSpPr>
            <p:spPr>
              <a:xfrm>
                <a:off x="551384" y="1282344"/>
                <a:ext cx="10163744" cy="1686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利用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中你发现的规律计算：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62" name="yt_shape_10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82344"/>
                <a:ext cx="10163744" cy="1686359"/>
              </a:xfrm>
              <a:prstGeom prst="rect">
                <a:avLst/>
              </a:prstGeom>
              <a:blipFill>
                <a:blip r:embed="rId2"/>
                <a:stretch>
                  <a:fillRect l="-1799" t="-2888" r="-839" b="-7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6E0144-064E-0F49-6086-8734E8CD5C76}"/>
                  </a:ext>
                </a:extLst>
              </p:cNvPr>
              <p:cNvSpPr txBox="1"/>
              <p:nvPr/>
            </p:nvSpPr>
            <p:spPr>
              <a:xfrm>
                <a:off x="551384" y="2661007"/>
                <a:ext cx="1089037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6E0144-064E-0F49-6086-8734E8CD5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61007"/>
                <a:ext cx="10890377" cy="615391"/>
              </a:xfrm>
              <a:prstGeom prst="rect">
                <a:avLst/>
              </a:prstGeom>
              <a:blipFill>
                <a:blip r:embed="rId3"/>
                <a:stretch>
                  <a:fillRect l="-839" r="-72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A9D94E-C104-A0CD-44FE-0F6A17E98B4E}"/>
                  </a:ext>
                </a:extLst>
              </p:cNvPr>
              <p:cNvSpPr txBox="1"/>
              <p:nvPr/>
            </p:nvSpPr>
            <p:spPr>
              <a:xfrm>
                <a:off x="1922984" y="3182786"/>
                <a:ext cx="43649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A9D94E-C104-A0CD-44FE-0F6A17E98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2984" y="3182786"/>
                <a:ext cx="4364990" cy="613931"/>
              </a:xfrm>
              <a:prstGeom prst="rect">
                <a:avLst/>
              </a:prstGeom>
              <a:blipFill>
                <a:blip r:embed="rId4"/>
                <a:stretch>
                  <a:fillRect l="-2095" r="-223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4320186-A6E0-23DA-0B4A-5497533A2802}"/>
              </a:ext>
            </a:extLst>
          </p:cNvPr>
          <p:cNvSpPr txBox="1"/>
          <p:nvPr/>
        </p:nvSpPr>
        <p:spPr>
          <a:xfrm>
            <a:off x="1922984" y="3703105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4" name="yt_shape_10674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673" name="yt_image_1067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816" y="132614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6" name="yt_shape_10676"/>
          <p:cNvSpPr txBox="1"/>
          <p:nvPr/>
        </p:nvSpPr>
        <p:spPr>
          <a:xfrm>
            <a:off x="1517800" y="2006950"/>
            <a:ext cx="9156400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实数运算中的分配律、结合律、交换律、运算法则及平方差公式、完全平方公式等，在二次根式的运算中仍然适用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5" name="yt_shape_10565"/>
          <p:cNvSpPr txBox="1"/>
          <p:nvPr/>
        </p:nvSpPr>
        <p:spPr>
          <a:xfrm>
            <a:off x="551384" y="1105952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64" name="yt_image_10564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0595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7" name="yt_shape_10567"/>
          <p:cNvSpPr txBox="1"/>
          <p:nvPr/>
        </p:nvSpPr>
        <p:spPr>
          <a:xfrm>
            <a:off x="551384" y="1809249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68" name="yt_shape_10568"/>
              <p:cNvSpPr txBox="1"/>
              <p:nvPr/>
            </p:nvSpPr>
            <p:spPr>
              <a:xfrm>
                <a:off x="551384" y="2313559"/>
                <a:ext cx="540410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68" name="yt_shape_10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313559"/>
                <a:ext cx="5404108" cy="920637"/>
              </a:xfrm>
              <a:prstGeom prst="rect">
                <a:avLst/>
              </a:prstGeom>
              <a:blipFill>
                <a:blip r:embed="rId3"/>
                <a:stretch>
                  <a:fillRect l="-3382" r="-248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70" name="yt_table_10570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3768481"/>
                  </p:ext>
                </p:extLst>
              </p:nvPr>
            </p:nvGraphicFramePr>
            <p:xfrm>
              <a:off x="551384" y="3284984"/>
              <a:ext cx="8270750" cy="681609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570" name="yt_table_10570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3768481"/>
                  </p:ext>
                </p:extLst>
              </p:nvPr>
            </p:nvGraphicFramePr>
            <p:xfrm>
              <a:off x="551384" y="3284984"/>
              <a:ext cx="8270750" cy="681609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6816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9330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2987" r="-159740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2987" r="-59740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0435" b="-88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1" name="yt_shape_10571"/>
              <p:cNvSpPr txBox="1"/>
              <p:nvPr/>
            </p:nvSpPr>
            <p:spPr>
              <a:xfrm>
                <a:off x="551384" y="3977933"/>
                <a:ext cx="726840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71" name="yt_shape_10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977933"/>
                <a:ext cx="7268400" cy="920637"/>
              </a:xfrm>
              <a:prstGeom prst="rect">
                <a:avLst/>
              </a:prstGeom>
              <a:blipFill>
                <a:blip r:embed="rId5"/>
                <a:stretch>
                  <a:fillRect l="-2515" r="-159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73" name="yt_table_105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123473"/>
              </p:ext>
            </p:extLst>
          </p:nvPr>
        </p:nvGraphicFramePr>
        <p:xfrm>
          <a:off x="551384" y="4949358"/>
          <a:ext cx="8207123" cy="475488"/>
        </p:xfrm>
        <a:graphic>
          <a:graphicData uri="http://schemas.openxmlformats.org/drawingml/2006/table">
            <a:tbl>
              <a:tblPr/>
              <a:tblGrid>
                <a:gridCol w="2181670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34359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343595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pic>
        <p:nvPicPr>
          <p:cNvPr id="3" name="yt_shape_1698903034001" title="H_28.801733">
            <a:extLst>
              <a:ext uri="{FF2B5EF4-FFF2-40B4-BE49-F238E27FC236}">
                <a16:creationId xmlns:a16="http://schemas.microsoft.com/office/drawing/2014/main" id="{BFEFF15C-2713-99D0-FEB4-F7BC5F47E1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509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DBF810-928F-9270-628F-B2871094FB53}"/>
              </a:ext>
            </a:extLst>
          </p:cNvPr>
          <p:cNvSpPr txBox="1"/>
          <p:nvPr/>
        </p:nvSpPr>
        <p:spPr>
          <a:xfrm>
            <a:off x="5000417" y="2351647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F80CB-4FAA-AFD1-FA7C-890B89AD26A3}"/>
              </a:ext>
            </a:extLst>
          </p:cNvPr>
          <p:cNvSpPr txBox="1"/>
          <p:nvPr/>
        </p:nvSpPr>
        <p:spPr>
          <a:xfrm>
            <a:off x="6829217" y="4007831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5" name="yt_shape_10575"/>
              <p:cNvSpPr txBox="1"/>
              <p:nvPr/>
            </p:nvSpPr>
            <p:spPr>
              <a:xfrm>
                <a:off x="551384" y="1124744"/>
                <a:ext cx="816928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575" name="yt_shape_10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8169288" cy="469167"/>
              </a:xfrm>
              <a:prstGeom prst="rect">
                <a:avLst/>
              </a:prstGeom>
              <a:blipFill>
                <a:blip r:embed="rId2"/>
                <a:stretch>
                  <a:fillRect l="-2237" t="-3947" r="-1193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77" name="yt_table_105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084899"/>
              </p:ext>
            </p:extLst>
          </p:nvPr>
        </p:nvGraphicFramePr>
        <p:xfrm>
          <a:off x="551384" y="1644699"/>
          <a:ext cx="5545265" cy="950976"/>
        </p:xfrm>
        <a:graphic>
          <a:graphicData uri="http://schemas.openxmlformats.org/drawingml/2006/table">
            <a:tbl>
              <a:tblPr/>
              <a:tblGrid>
                <a:gridCol w="3318002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22726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79" name="yt_shape_10579"/>
              <p:cNvSpPr txBox="1"/>
              <p:nvPr/>
            </p:nvSpPr>
            <p:spPr>
              <a:xfrm>
                <a:off x="551384" y="2646253"/>
                <a:ext cx="4432817" cy="2998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9" name="yt_shape_10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46253"/>
                <a:ext cx="4432817" cy="2998706"/>
              </a:xfrm>
              <a:prstGeom prst="rect">
                <a:avLst/>
              </a:prstGeom>
              <a:blipFill>
                <a:blip r:embed="rId3"/>
                <a:stretch>
                  <a:fillRect l="-4121" t="-1626" r="-3159" b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E8B04C-7114-2E8B-DBDD-AE787D7ADB8A}"/>
              </a:ext>
            </a:extLst>
          </p:cNvPr>
          <p:cNvSpPr txBox="1"/>
          <p:nvPr/>
        </p:nvSpPr>
        <p:spPr>
          <a:xfrm>
            <a:off x="7738853" y="1142566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2F5510-3F69-4088-6CA8-9063D2197F08}"/>
                  </a:ext>
                </a:extLst>
              </p:cNvPr>
              <p:cNvSpPr txBox="1"/>
              <p:nvPr/>
            </p:nvSpPr>
            <p:spPr>
              <a:xfrm>
                <a:off x="3873292" y="3140968"/>
                <a:ext cx="853313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2F5510-3F69-4088-6CA8-9063D2197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3292" y="3140968"/>
                <a:ext cx="853313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6FDD1C5-3EA7-3096-6E09-40579D6B093C}"/>
              </a:ext>
            </a:extLst>
          </p:cNvPr>
          <p:cNvCxnSpPr/>
          <p:nvPr/>
        </p:nvCxnSpPr>
        <p:spPr>
          <a:xfrm>
            <a:off x="3658503" y="4108341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56EAB99-7911-9B20-BE90-F936204D4D8A}"/>
              </a:ext>
            </a:extLst>
          </p:cNvPr>
          <p:cNvSpPr txBox="1"/>
          <p:nvPr/>
        </p:nvSpPr>
        <p:spPr>
          <a:xfrm>
            <a:off x="2672888" y="4042485"/>
            <a:ext cx="637285" cy="8789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204E0A-3404-2A0D-BF1C-2D6C67FC1E5F}"/>
              </a:ext>
            </a:extLst>
          </p:cNvPr>
          <p:cNvSpPr txBox="1"/>
          <p:nvPr/>
        </p:nvSpPr>
        <p:spPr>
          <a:xfrm>
            <a:off x="2672888" y="4827853"/>
            <a:ext cx="637285" cy="8349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6" name="yt_shape_10586"/>
              <p:cNvSpPr txBox="1"/>
              <p:nvPr/>
            </p:nvSpPr>
            <p:spPr>
              <a:xfrm>
                <a:off x="551384" y="1124744"/>
                <a:ext cx="3975704" cy="4463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86" name="yt_shape_10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3975704" cy="4463851"/>
              </a:xfrm>
              <a:prstGeom prst="rect">
                <a:avLst/>
              </a:prstGeom>
              <a:blipFill>
                <a:blip r:embed="rId2"/>
                <a:stretch>
                  <a:fillRect l="-4594" t="-1230" r="-3522" b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53D4BD-1B68-9597-803C-CCA8CD236207}"/>
                  </a:ext>
                </a:extLst>
              </p:cNvPr>
              <p:cNvSpPr txBox="1"/>
              <p:nvPr/>
            </p:nvSpPr>
            <p:spPr>
              <a:xfrm>
                <a:off x="461373" y="2520976"/>
                <a:ext cx="2914016" cy="6145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53D4BD-1B68-9597-803C-CCA8CD2362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520976"/>
                <a:ext cx="2914016" cy="614566"/>
              </a:xfrm>
              <a:prstGeom prst="rect">
                <a:avLst/>
              </a:prstGeom>
              <a:blipFill>
                <a:blip r:embed="rId3"/>
                <a:stretch>
                  <a:fillRect l="-3347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3A2BFA-BBB7-73E3-C22C-E03EB69D79E4}"/>
              </a:ext>
            </a:extLst>
          </p:cNvPr>
          <p:cNvSpPr txBox="1"/>
          <p:nvPr/>
        </p:nvSpPr>
        <p:spPr>
          <a:xfrm>
            <a:off x="1680573" y="30419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6F1563-E371-9058-EDA3-FE99327F5F5B}"/>
              </a:ext>
            </a:extLst>
          </p:cNvPr>
          <p:cNvSpPr txBox="1"/>
          <p:nvPr/>
        </p:nvSpPr>
        <p:spPr>
          <a:xfrm>
            <a:off x="1680573" y="3517418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F45E1D-078A-3BC5-117A-B03C05E10F51}"/>
                  </a:ext>
                </a:extLst>
              </p:cNvPr>
              <p:cNvSpPr txBox="1"/>
              <p:nvPr/>
            </p:nvSpPr>
            <p:spPr>
              <a:xfrm>
                <a:off x="461373" y="4514685"/>
                <a:ext cx="39649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F45E1D-078A-3BC5-117A-B03C05E10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14685"/>
                <a:ext cx="3964940" cy="615392"/>
              </a:xfrm>
              <a:prstGeom prst="rect">
                <a:avLst/>
              </a:prstGeom>
              <a:blipFill>
                <a:blip r:embed="rId4"/>
                <a:stretch>
                  <a:fillRect l="-2462" r="-230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5E29AA-C291-33A1-FCA7-A3D21414FC75}"/>
                  </a:ext>
                </a:extLst>
              </p:cNvPr>
              <p:cNvSpPr txBox="1"/>
              <p:nvPr/>
            </p:nvSpPr>
            <p:spPr>
              <a:xfrm>
                <a:off x="1680573" y="5036465"/>
                <a:ext cx="15391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5E29AA-C291-33A1-FCA7-A3D21414F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5036465"/>
                <a:ext cx="1539114" cy="555765"/>
              </a:xfrm>
              <a:prstGeom prst="rect">
                <a:avLst/>
              </a:prstGeom>
              <a:blipFill>
                <a:blip r:embed="rId5"/>
                <a:stretch>
                  <a:fillRect l="-6349" t="-1099" r="-634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5" name="yt_shape_10595"/>
              <p:cNvSpPr txBox="1"/>
              <p:nvPr/>
            </p:nvSpPr>
            <p:spPr>
              <a:xfrm>
                <a:off x="695400" y="908720"/>
                <a:ext cx="5343450" cy="1976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95" name="yt_shape_105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908720"/>
                <a:ext cx="5343450" cy="1976375"/>
              </a:xfrm>
              <a:prstGeom prst="rect">
                <a:avLst/>
              </a:prstGeom>
              <a:blipFill>
                <a:blip r:embed="rId2"/>
                <a:stretch>
                  <a:fillRect l="-3421" r="-2509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E37CBD-13BA-28F2-1499-45340C5914B9}"/>
                  </a:ext>
                </a:extLst>
              </p:cNvPr>
              <p:cNvSpPr txBox="1"/>
              <p:nvPr/>
            </p:nvSpPr>
            <p:spPr>
              <a:xfrm>
                <a:off x="605389" y="1829464"/>
                <a:ext cx="387616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E37CBD-13BA-28F2-1499-45340C591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1829464"/>
                <a:ext cx="3876167" cy="618693"/>
              </a:xfrm>
              <a:prstGeom prst="rect">
                <a:avLst/>
              </a:prstGeom>
              <a:blipFill>
                <a:blip r:embed="rId3"/>
                <a:stretch>
                  <a:fillRect l="-2358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DB1F33-6E06-61C1-4C59-7288E78ECFA1}"/>
                  </a:ext>
                </a:extLst>
              </p:cNvPr>
              <p:cNvSpPr txBox="1"/>
              <p:nvPr/>
            </p:nvSpPr>
            <p:spPr>
              <a:xfrm>
                <a:off x="1824589" y="2354545"/>
                <a:ext cx="13867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DB1F33-6E06-61C1-4C59-7288E78EC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589" y="2354545"/>
                <a:ext cx="1386714" cy="558242"/>
              </a:xfrm>
              <a:prstGeom prst="rect">
                <a:avLst/>
              </a:prstGeom>
              <a:blipFill>
                <a:blip r:embed="rId4"/>
                <a:stretch>
                  <a:fillRect l="-6579" r="-7018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51384" y="1196498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二次根式与乘法公式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00" name="yt_shape_10600"/>
              <p:cNvSpPr txBox="1"/>
              <p:nvPr/>
            </p:nvSpPr>
            <p:spPr>
              <a:xfrm>
                <a:off x="551384" y="1700808"/>
                <a:ext cx="927189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下列各式中，与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的积不含二次根式的是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00" name="yt_shape_106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0808"/>
                <a:ext cx="9271897" cy="466666"/>
              </a:xfrm>
              <a:prstGeom prst="rect">
                <a:avLst/>
              </a:prstGeom>
              <a:blipFill>
                <a:blip r:embed="rId2"/>
                <a:stretch>
                  <a:fillRect l="-1972" t="-3896" r="-105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2" name="yt_table_1060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3960806"/>
                  </p:ext>
                </p:extLst>
              </p:nvPr>
            </p:nvGraphicFramePr>
            <p:xfrm>
              <a:off x="551384" y="2218262"/>
              <a:ext cx="4709097" cy="1043560"/>
            </p:xfrm>
            <a:graphic>
              <a:graphicData uri="http://schemas.openxmlformats.org/drawingml/2006/table">
                <a:tbl>
                  <a:tblPr/>
                  <a:tblGrid>
                    <a:gridCol w="2943670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602" name="yt_table_1060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3960806"/>
                  </p:ext>
                </p:extLst>
              </p:nvPr>
            </p:nvGraphicFramePr>
            <p:xfrm>
              <a:off x="551384" y="2218262"/>
              <a:ext cx="4709097" cy="1043560"/>
            </p:xfrm>
            <a:graphic>
              <a:graphicData uri="http://schemas.openxmlformats.org/drawingml/2006/table">
                <a:tbl>
                  <a:tblPr/>
                  <a:tblGrid>
                    <a:gridCol w="2943670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448" r="-60041" b="-1218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552" t="-3448" b="-1218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4651" r="-60041" b="-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552" t="-104651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03" name="yt_shape_10603"/>
              <p:cNvSpPr txBox="1"/>
              <p:nvPr/>
            </p:nvSpPr>
            <p:spPr>
              <a:xfrm>
                <a:off x="551384" y="3193152"/>
                <a:ext cx="521950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03" name="yt_shape_10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193152"/>
                <a:ext cx="5219506" cy="465577"/>
              </a:xfrm>
              <a:prstGeom prst="rect">
                <a:avLst/>
              </a:prstGeom>
              <a:blipFill>
                <a:blip r:embed="rId4"/>
                <a:stretch>
                  <a:fillRect l="-3501" t="-5263" r="-245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5" name="yt_table_10605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877969"/>
                  </p:ext>
                </p:extLst>
              </p:nvPr>
            </p:nvGraphicFramePr>
            <p:xfrm>
              <a:off x="551384" y="3709517"/>
              <a:ext cx="4955160" cy="1040638"/>
            </p:xfrm>
            <a:graphic>
              <a:graphicData uri="http://schemas.openxmlformats.org/drawingml/2006/table">
                <a:tbl>
                  <a:tblPr/>
                  <a:tblGrid>
                    <a:gridCol w="294367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201149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605" name="yt_table_10605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877969"/>
                  </p:ext>
                </p:extLst>
              </p:nvPr>
            </p:nvGraphicFramePr>
            <p:xfrm>
              <a:off x="551384" y="3709517"/>
              <a:ext cx="4955160" cy="1040638"/>
            </p:xfrm>
            <a:graphic>
              <a:graphicData uri="http://schemas.openxmlformats.org/drawingml/2006/table">
                <a:tbl>
                  <a:tblPr/>
                  <a:tblGrid>
                    <a:gridCol w="294367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201149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488" r="-68182" b="-1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6667" t="-3488" b="-1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3488" r="-68182" b="-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6667" t="-103488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551384" y="4682249"/>
                <a:ext cx="785497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682249"/>
                <a:ext cx="7854971" cy="465577"/>
              </a:xfrm>
              <a:prstGeom prst="rect">
                <a:avLst/>
              </a:prstGeom>
              <a:blipFill>
                <a:blip r:embed="rId6"/>
                <a:stretch>
                  <a:fillRect l="-2327" t="-3947" r="-1474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034197" title="H_28.801733">
            <a:extLst>
              <a:ext uri="{FF2B5EF4-FFF2-40B4-BE49-F238E27FC236}">
                <a16:creationId xmlns:a16="http://schemas.microsoft.com/office/drawing/2014/main" id="{D8BE60CC-F58F-1681-781D-65B4714F3C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381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FDFFC1-B46E-DEAE-9BF7-A1F03F12F099}"/>
              </a:ext>
            </a:extLst>
          </p:cNvPr>
          <p:cNvSpPr txBox="1"/>
          <p:nvPr/>
        </p:nvSpPr>
        <p:spPr>
          <a:xfrm>
            <a:off x="8830799" y="1654002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6F9A5C-5488-FB11-CBC6-F5878271E6B4}"/>
              </a:ext>
            </a:extLst>
          </p:cNvPr>
          <p:cNvSpPr txBox="1"/>
          <p:nvPr/>
        </p:nvSpPr>
        <p:spPr>
          <a:xfrm>
            <a:off x="4817600" y="3146346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21D9D7-36AB-F482-F6FD-8C303B8DAC26}"/>
              </a:ext>
            </a:extLst>
          </p:cNvPr>
          <p:cNvSpPr txBox="1"/>
          <p:nvPr/>
        </p:nvSpPr>
        <p:spPr>
          <a:xfrm>
            <a:off x="7554576" y="4635443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9" name="yt_shape_10609"/>
              <p:cNvSpPr txBox="1"/>
              <p:nvPr/>
            </p:nvSpPr>
            <p:spPr>
              <a:xfrm>
                <a:off x="551384" y="1700808"/>
                <a:ext cx="3975704" cy="34180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09" name="yt_shape_10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0808"/>
                <a:ext cx="3975704" cy="3418052"/>
              </a:xfrm>
              <a:prstGeom prst="rect">
                <a:avLst/>
              </a:prstGeom>
              <a:blipFill>
                <a:blip r:embed="rId2"/>
                <a:stretch>
                  <a:fillRect l="-4594" t="-535" r="-3522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97D97C-F2F5-5162-AC69-96B0E8826EA8}"/>
              </a:ext>
            </a:extLst>
          </p:cNvPr>
          <p:cNvSpPr txBox="1"/>
          <p:nvPr/>
        </p:nvSpPr>
        <p:spPr>
          <a:xfrm>
            <a:off x="461373" y="217578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D758E5-44A7-84B5-E9F0-3E6F5D6CCB77}"/>
              </a:ext>
            </a:extLst>
          </p:cNvPr>
          <p:cNvSpPr txBox="1"/>
          <p:nvPr/>
        </p:nvSpPr>
        <p:spPr>
          <a:xfrm>
            <a:off x="1680573" y="2651270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03C2B6-4C34-5A5A-DE3F-21057B5F37FD}"/>
                  </a:ext>
                </a:extLst>
              </p:cNvPr>
              <p:cNvSpPr txBox="1"/>
              <p:nvPr/>
            </p:nvSpPr>
            <p:spPr>
              <a:xfrm>
                <a:off x="461373" y="4094307"/>
                <a:ext cx="39649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03C2B6-4C34-5A5A-DE3F-21057B5F37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094307"/>
                <a:ext cx="3964940" cy="613931"/>
              </a:xfrm>
              <a:prstGeom prst="rect">
                <a:avLst/>
              </a:prstGeom>
              <a:blipFill>
                <a:blip r:embed="rId3"/>
                <a:stretch>
                  <a:fillRect l="-2462" r="-2308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0DD1295-AFEF-46FA-DD32-5CA3ED989984}"/>
              </a:ext>
            </a:extLst>
          </p:cNvPr>
          <p:cNvSpPr txBox="1"/>
          <p:nvPr/>
        </p:nvSpPr>
        <p:spPr>
          <a:xfrm>
            <a:off x="1680573" y="4614626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1069118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yt_shape_10616"/>
          <p:cNvSpPr txBox="1"/>
          <p:nvPr/>
        </p:nvSpPr>
        <p:spPr>
          <a:xfrm>
            <a:off x="623392" y="1268413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错用乘法分配律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17" name="yt_shape_10617"/>
              <p:cNvSpPr txBox="1"/>
              <p:nvPr/>
            </p:nvSpPr>
            <p:spPr>
              <a:xfrm>
                <a:off x="623392" y="1772723"/>
                <a:ext cx="477412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17" name="yt_shape_10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72723"/>
                <a:ext cx="4774127" cy="920637"/>
              </a:xfrm>
              <a:prstGeom prst="rect">
                <a:avLst/>
              </a:prstGeom>
              <a:blipFill>
                <a:blip r:embed="rId2"/>
                <a:stretch>
                  <a:fillRect l="-3831" r="-293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034349" title="H_28.801733">
            <a:extLst>
              <a:ext uri="{FF2B5EF4-FFF2-40B4-BE49-F238E27FC236}">
                <a16:creationId xmlns:a16="http://schemas.microsoft.com/office/drawing/2014/main" id="{970B8C5C-AF3A-B5B7-B337-4EC6EFF44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09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D62AEC1-BD24-ED16-4588-946DF2D00FF2}"/>
                  </a:ext>
                </a:extLst>
              </p:cNvPr>
              <p:cNvSpPr txBox="1"/>
              <p:nvPr/>
            </p:nvSpPr>
            <p:spPr>
              <a:xfrm>
                <a:off x="4751750" y="1725917"/>
                <a:ext cx="613474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D62AEC1-BD24-ED16-4588-946DF2D00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1750" y="1725917"/>
                <a:ext cx="613474" cy="100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FF47EF2-07C9-797C-D89D-50A1922C5B54}"/>
              </a:ext>
            </a:extLst>
          </p:cNvPr>
          <p:cNvCxnSpPr/>
          <p:nvPr/>
        </p:nvCxnSpPr>
        <p:spPr>
          <a:xfrm>
            <a:off x="4536961" y="2564904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0" name="yt_shape_10620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19" name="yt_image_10619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22" name="yt_shape_10622"/>
              <p:cNvSpPr txBox="1"/>
              <p:nvPr/>
            </p:nvSpPr>
            <p:spPr>
              <a:xfrm>
                <a:off x="540000" y="1586155"/>
                <a:ext cx="7232749" cy="70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622" name="yt_shape_1062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6155"/>
                <a:ext cx="7232749" cy="707310"/>
              </a:xfrm>
              <a:prstGeom prst="rect">
                <a:avLst/>
              </a:prstGeom>
              <a:blipFill>
                <a:blip r:embed="rId3"/>
                <a:stretch>
                  <a:fillRect l="-2614" r="-1602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4" name="yt_table_106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058033"/>
              </p:ext>
            </p:extLst>
          </p:nvPr>
        </p:nvGraphicFramePr>
        <p:xfrm>
          <a:off x="540000" y="2344253"/>
          <a:ext cx="661574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互为负倒数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26" name="yt_shape_10626"/>
              <p:cNvSpPr txBox="1"/>
              <p:nvPr/>
            </p:nvSpPr>
            <p:spPr>
              <a:xfrm>
                <a:off x="540000" y="3345807"/>
                <a:ext cx="738997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626" name="yt_shape_1062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5807"/>
                <a:ext cx="7389972" cy="465577"/>
              </a:xfrm>
              <a:prstGeom prst="rect">
                <a:avLst/>
              </a:prstGeom>
              <a:blipFill>
                <a:blip r:embed="rId4"/>
                <a:stretch>
                  <a:fillRect l="-2558" t="-5263" r="-156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8" name="yt_table_10628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193266"/>
                  </p:ext>
                </p:extLst>
              </p:nvPr>
            </p:nvGraphicFramePr>
            <p:xfrm>
              <a:off x="540000" y="3862172"/>
              <a:ext cx="7584568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628" name="yt_table_10628" descr="{&quot;rangeId&quot;:1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193266"/>
                  </p:ext>
                </p:extLst>
              </p:nvPr>
            </p:nvGraphicFramePr>
            <p:xfrm>
              <a:off x="540000" y="3862172"/>
              <a:ext cx="75845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34335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29" name="yt_shape_10629"/>
              <p:cNvSpPr txBox="1"/>
              <p:nvPr/>
            </p:nvSpPr>
            <p:spPr>
              <a:xfrm>
                <a:off x="540119" y="4373932"/>
                <a:ext cx="11111999" cy="1648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629" name="yt_shape_106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73932"/>
                <a:ext cx="11111999" cy="1648400"/>
              </a:xfrm>
              <a:prstGeom prst="rect">
                <a:avLst/>
              </a:prstGeom>
              <a:blipFill>
                <a:blip r:embed="rId6"/>
                <a:stretch>
                  <a:fillRect l="-1701" t="-1481" r="-439" b="-5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91C836-4CA4-D638-CA61-2C711230330C}"/>
              </a:ext>
            </a:extLst>
          </p:cNvPr>
          <p:cNvSpPr txBox="1"/>
          <p:nvPr/>
        </p:nvSpPr>
        <p:spPr>
          <a:xfrm>
            <a:off x="6782526" y="1539349"/>
            <a:ext cx="400748" cy="79408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F328BC-BBEA-50F4-9FE8-138CD7744B84}"/>
              </a:ext>
            </a:extLst>
          </p:cNvPr>
          <p:cNvSpPr txBox="1"/>
          <p:nvPr/>
        </p:nvSpPr>
        <p:spPr>
          <a:xfrm>
            <a:off x="6955690" y="3299001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E01725-1697-E302-9823-DF339E253D07}"/>
              </a:ext>
            </a:extLst>
          </p:cNvPr>
          <p:cNvSpPr txBox="1"/>
          <p:nvPr/>
        </p:nvSpPr>
        <p:spPr>
          <a:xfrm>
            <a:off x="1669308" y="48489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801644-81D5-9469-C815-93D3B4EDD6F3}"/>
              </a:ext>
            </a:extLst>
          </p:cNvPr>
          <p:cNvSpPr txBox="1"/>
          <p:nvPr/>
        </p:nvSpPr>
        <p:spPr>
          <a:xfrm>
            <a:off x="8347729" y="5324394"/>
            <a:ext cx="942086" cy="7676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566</Words>
  <Application>Microsoft Office PowerPoint</Application>
  <PresentationFormat>宽屏</PresentationFormat>
  <Paragraphs>153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