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2" r:id="rId2"/>
    <p:sldId id="365" r:id="rId3"/>
    <p:sldId id="368" r:id="rId4"/>
    <p:sldId id="367" r:id="rId5"/>
    <p:sldId id="370" r:id="rId6"/>
    <p:sldId id="373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649209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3.bin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1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69" name="yt_shape_11669"/>
              <p:cNvSpPr txBox="1"/>
              <p:nvPr/>
            </p:nvSpPr>
            <p:spPr>
              <a:xfrm>
                <a:off x="540000" y="1307132"/>
                <a:ext cx="7065460" cy="60103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轴上一点，且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的直线表达式为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上，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上，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669" name="yt_shape_116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7132"/>
                <a:ext cx="7065460" cy="6010300"/>
              </a:xfrm>
              <a:prstGeom prst="rect">
                <a:avLst/>
              </a:prstGeom>
              <a:blipFill>
                <a:blip r:embed="rId2"/>
                <a:stretch>
                  <a:fillRect l="-2675" r="-1467" b="-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DD8F23-D38C-E68B-E723-75F5ADA473E7}"/>
                  </a:ext>
                </a:extLst>
              </p:cNvPr>
              <p:cNvSpPr txBox="1"/>
              <p:nvPr/>
            </p:nvSpPr>
            <p:spPr>
              <a:xfrm>
                <a:off x="449989" y="2014458"/>
                <a:ext cx="6494589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解：设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点坐标为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点坐标为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DD8F23-D38C-E68B-E723-75F5ADA473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4458"/>
                <a:ext cx="6494589" cy="805193"/>
              </a:xfrm>
              <a:prstGeom prst="rect">
                <a:avLst/>
              </a:prstGeom>
              <a:blipFill>
                <a:blip r:embed="rId3"/>
                <a:stretch>
                  <a:fillRect l="-1502" r="-1315" b="-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142F6A8-E55E-E77E-BAEF-784E9C7BA7A5}"/>
              </a:ext>
            </a:extLst>
          </p:cNvPr>
          <p:cNvSpPr txBox="1"/>
          <p:nvPr/>
        </p:nvSpPr>
        <p:spPr>
          <a:xfrm>
            <a:off x="449989" y="2590522"/>
            <a:ext cx="473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轴上一点，且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8AC13D-E0F8-E965-8CFB-EFD1C99C75AB}"/>
              </a:ext>
            </a:extLst>
          </p:cNvPr>
          <p:cNvSpPr txBox="1"/>
          <p:nvPr/>
        </p:nvSpPr>
        <p:spPr>
          <a:xfrm>
            <a:off x="449989" y="2950562"/>
            <a:ext cx="2204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5B2218-E716-F1FD-48D5-1A068CF83D41}"/>
                  </a:ext>
                </a:extLst>
              </p:cNvPr>
              <p:cNvSpPr txBox="1"/>
              <p:nvPr/>
            </p:nvSpPr>
            <p:spPr>
              <a:xfrm>
                <a:off x="449989" y="3191110"/>
                <a:ext cx="7177215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设过点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的直线表达式为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5B2218-E716-F1FD-48D5-1A068CF83D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91110"/>
                <a:ext cx="7177215" cy="805193"/>
              </a:xfrm>
              <a:prstGeom prst="rect">
                <a:avLst/>
              </a:prstGeom>
              <a:blipFill>
                <a:blip r:embed="rId4"/>
                <a:stretch>
                  <a:fillRect l="-1359" r="-1189" b="-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B73824-CD28-CB32-C461-9538EB3EC271}"/>
                  </a:ext>
                </a:extLst>
              </p:cNvPr>
              <p:cNvSpPr txBox="1"/>
              <p:nvPr/>
            </p:nvSpPr>
            <p:spPr>
              <a:xfrm>
                <a:off x="449989" y="3731742"/>
                <a:ext cx="2908364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B73824-CD28-CB32-C461-9538EB3EC2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1742"/>
                <a:ext cx="2908364" cy="768617"/>
              </a:xfrm>
              <a:prstGeom prst="rect">
                <a:avLst/>
              </a:prstGeom>
              <a:blipFill>
                <a:blip r:embed="rId5"/>
                <a:stretch>
                  <a:fillRect l="-3354" r="-293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748908-1556-8DCA-AFCF-C261313A70DA}"/>
                  </a:ext>
                </a:extLst>
              </p:cNvPr>
              <p:cNvSpPr txBox="1"/>
              <p:nvPr/>
            </p:nvSpPr>
            <p:spPr>
              <a:xfrm>
                <a:off x="449989" y="4271230"/>
                <a:ext cx="400945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点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上，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748908-1556-8DCA-AFCF-C261313A70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1230"/>
                <a:ext cx="4009453" cy="805193"/>
              </a:xfrm>
              <a:prstGeom prst="rect">
                <a:avLst/>
              </a:prstGeom>
              <a:blipFill>
                <a:blip r:embed="rId6"/>
                <a:stretch>
                  <a:fillRect l="-2432" r="-2128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2A3468-2A69-33FC-F675-C8471E745454}"/>
                  </a:ext>
                </a:extLst>
              </p:cNvPr>
              <p:cNvSpPr txBox="1"/>
              <p:nvPr/>
            </p:nvSpPr>
            <p:spPr>
              <a:xfrm>
                <a:off x="449989" y="4860399"/>
                <a:ext cx="544544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2A3468-2A69-33FC-F675-C8471E7454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0399"/>
                <a:ext cx="5445442" cy="768617"/>
              </a:xfrm>
              <a:prstGeom prst="rect">
                <a:avLst/>
              </a:prstGeom>
              <a:blipFill>
                <a:blip r:embed="rId7"/>
                <a:stretch>
                  <a:fillRect l="-1792" r="-179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2C69CB5-974E-1726-C9F9-A40A6F87801D}"/>
                  </a:ext>
                </a:extLst>
              </p:cNvPr>
              <p:cNvSpPr txBox="1"/>
              <p:nvPr/>
            </p:nvSpPr>
            <p:spPr>
              <a:xfrm>
                <a:off x="449989" y="5436463"/>
                <a:ext cx="3443605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点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上，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2C69CB5-974E-1726-C9F9-A40A6F8780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6463"/>
                <a:ext cx="3443605" cy="805193"/>
              </a:xfrm>
              <a:prstGeom prst="rect">
                <a:avLst/>
              </a:prstGeom>
              <a:blipFill>
                <a:blip r:embed="rId8"/>
                <a:stretch>
                  <a:fillRect l="-2832" r="-2655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837AC15-ECD6-A295-C0F0-CD34E9B0AA02}"/>
                  </a:ext>
                </a:extLst>
              </p:cNvPr>
              <p:cNvSpPr txBox="1"/>
              <p:nvPr/>
            </p:nvSpPr>
            <p:spPr>
              <a:xfrm>
                <a:off x="449989" y="5940519"/>
                <a:ext cx="6117336" cy="8984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837AC15-ECD6-A295-C0F0-CD34E9B0AA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0519"/>
                <a:ext cx="6117336" cy="898475"/>
              </a:xfrm>
              <a:prstGeom prst="rect">
                <a:avLst/>
              </a:prstGeom>
              <a:blipFill>
                <a:blip r:embed="rId9"/>
                <a:stretch>
                  <a:fillRect l="-1595" r="-1296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1664"/>
          <p:cNvSpPr txBox="1"/>
          <p:nvPr/>
        </p:nvSpPr>
        <p:spPr>
          <a:xfrm>
            <a:off x="540000" y="790322"/>
            <a:ext cx="347370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与三角形面积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1665"/>
              <p:cNvSpPr txBox="1"/>
              <p:nvPr/>
            </p:nvSpPr>
            <p:spPr>
              <a:xfrm>
                <a:off x="540120" y="1204105"/>
                <a:ext cx="11111999" cy="10478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宁波市中考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如图所示，点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图象上一点，连结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，交函数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的图象于点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轴上一点，且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" name="yt_shape_116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204105"/>
                <a:ext cx="11111999" cy="1047851"/>
              </a:xfrm>
              <a:prstGeom prst="rect">
                <a:avLst/>
              </a:prstGeom>
              <a:blipFill>
                <a:blip r:embed="rId10"/>
                <a:stretch>
                  <a:fillRect l="-1701" t="-4678" b="-9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1667" title="H_104.04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984432" y="2467732"/>
            <a:ext cx="1418463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yt_shape_1698822079883" title="H_28.770866">
            <a:extLst>
              <a:ext uri="{FF2B5EF4-FFF2-40B4-BE49-F238E27FC236}">
                <a16:creationId xmlns:a16="http://schemas.microsoft.com/office/drawing/2014/main" id="{6FF855FC-4B87-6C25-30C9-E2741547A0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32195"/>
            <a:ext cx="1171767" cy="36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1" name="yt_shape_11671"/>
          <p:cNvSpPr txBox="1"/>
          <p:nvPr/>
        </p:nvSpPr>
        <p:spPr>
          <a:xfrm>
            <a:off x="540000" y="1365967"/>
            <a:ext cx="347370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与四边形面积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72" name="yt_shape_11672"/>
              <p:cNvSpPr txBox="1"/>
              <p:nvPr/>
            </p:nvSpPr>
            <p:spPr>
              <a:xfrm>
                <a:off x="540120" y="1870277"/>
                <a:ext cx="11111999" cy="18097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如图，在平面直角坐标系中，长方形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与坐标原点重合，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分别在坐标轴上，点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672" name="yt_shape_11672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04310"/>
                <a:ext cx="11111999" cy="1809791"/>
              </a:xfrm>
              <a:prstGeom prst="rect">
                <a:avLst/>
              </a:prstGeom>
              <a:blipFill>
                <a:blip r:embed="rId2"/>
                <a:stretch>
                  <a:fillRect l="-1701" t="-2694" b="-5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74" name="yt_image_11674" title="H_100.62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9887" y="3883220"/>
            <a:ext cx="1792224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76" name="yt_shape_11676"/>
              <p:cNvSpPr txBox="1"/>
              <p:nvPr/>
            </p:nvSpPr>
            <p:spPr>
              <a:xfrm>
                <a:off x="540000" y="5211600"/>
                <a:ext cx="5353645" cy="6404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反比例函数的表达式是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676" name="yt_shape_11676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11600"/>
                <a:ext cx="5353645" cy="640432"/>
              </a:xfrm>
              <a:prstGeom prst="rect">
                <a:avLst/>
              </a:prstGeom>
              <a:blipFill>
                <a:blip r:embed="rId4"/>
                <a:stretch>
                  <a:fillRect l="-3531" r="-250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079950" title="H_28.770866">
            <a:extLst>
              <a:ext uri="{FF2B5EF4-FFF2-40B4-BE49-F238E27FC236}">
                <a16:creationId xmlns:a16="http://schemas.microsoft.com/office/drawing/2014/main" id="{E2647AF5-5083-294B-6E5F-535551CF6F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07840"/>
            <a:ext cx="1171767" cy="3653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BB1C6D-2027-56D1-217B-FF9C6154ED99}"/>
                  </a:ext>
                </a:extLst>
              </p:cNvPr>
              <p:cNvSpPr txBox="1"/>
              <p:nvPr/>
            </p:nvSpPr>
            <p:spPr>
              <a:xfrm>
                <a:off x="4564789" y="5013176"/>
                <a:ext cx="1062356" cy="7278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BB1C6D-2027-56D1-217B-FF9C6154ED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4789" y="5013176"/>
                <a:ext cx="1062356" cy="727850"/>
              </a:xfrm>
              <a:prstGeom prst="rect">
                <a:avLst/>
              </a:prstGeom>
              <a:blipFill>
                <a:blip r:embed="rId6"/>
                <a:stretch>
                  <a:fillRect l="-919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8" name="yt_shape_11678"/>
          <p:cNvSpPr txBox="1"/>
          <p:nvPr/>
        </p:nvSpPr>
        <p:spPr>
          <a:xfrm>
            <a:off x="540000" y="1988840"/>
            <a:ext cx="109164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的面积与四边形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的面积相等，求点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79" name="yt_shape_11679"/>
              <p:cNvSpPr txBox="1"/>
              <p:nvPr/>
            </p:nvSpPr>
            <p:spPr>
              <a:xfrm>
                <a:off x="540000" y="2575193"/>
                <a:ext cx="8252259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根据已知条件，求得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长方形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79" name="yt_shape_11679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5193"/>
                <a:ext cx="8252259" cy="2546916"/>
              </a:xfrm>
              <a:prstGeom prst="rect">
                <a:avLst/>
              </a:prstGeom>
              <a:blipFill>
                <a:blip r:embed="rId2"/>
                <a:stretch>
                  <a:fillRect l="-2291" t="-191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20F450-33F6-D27C-B961-D5DB6D8A3213}"/>
              </a:ext>
            </a:extLst>
          </p:cNvPr>
          <p:cNvSpPr txBox="1"/>
          <p:nvPr/>
        </p:nvSpPr>
        <p:spPr>
          <a:xfrm>
            <a:off x="449989" y="2528387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根据已知条件，求得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ED27B0-2A1F-7BA8-DB18-178FFE00AA5C}"/>
              </a:ext>
            </a:extLst>
          </p:cNvPr>
          <p:cNvSpPr txBox="1"/>
          <p:nvPr/>
        </p:nvSpPr>
        <p:spPr>
          <a:xfrm>
            <a:off x="449989" y="3003875"/>
            <a:ext cx="8250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长方形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8BC789-368A-8E19-8E3A-75A276FA08BF}"/>
                  </a:ext>
                </a:extLst>
              </p:cNvPr>
              <p:cNvSpPr txBox="1"/>
              <p:nvPr/>
            </p:nvSpPr>
            <p:spPr>
              <a:xfrm>
                <a:off x="449989" y="3479363"/>
                <a:ext cx="37805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4F8BC789-368A-8E19-8E3A-75A276FA08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9363"/>
                <a:ext cx="3780536" cy="765061"/>
              </a:xfrm>
              <a:prstGeom prst="rect">
                <a:avLst/>
              </a:prstGeom>
              <a:blipFill>
                <a:blip r:embed="rId3"/>
                <a:stretch>
                  <a:fillRect l="-2581" r="-225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E763BB7-E672-5F99-EF4D-743ABF3B4DBF}"/>
              </a:ext>
            </a:extLst>
          </p:cNvPr>
          <p:cNvSpPr txBox="1"/>
          <p:nvPr/>
        </p:nvSpPr>
        <p:spPr>
          <a:xfrm>
            <a:off x="449989" y="4150812"/>
            <a:ext cx="319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CBAFD0-5F08-58FD-FFF7-B9FE2C283C93}"/>
              </a:ext>
            </a:extLst>
          </p:cNvPr>
          <p:cNvSpPr txBox="1"/>
          <p:nvPr/>
        </p:nvSpPr>
        <p:spPr>
          <a:xfrm>
            <a:off x="449989" y="4626300"/>
            <a:ext cx="531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674" title="H_100.62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64226" y="2787202"/>
            <a:ext cx="1792224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81" name="yt_shape_11681"/>
              <p:cNvSpPr txBox="1"/>
              <p:nvPr/>
            </p:nvSpPr>
            <p:spPr>
              <a:xfrm>
                <a:off x="540120" y="1049602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成都七中育才学校月考卷改编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如图，长方形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的顶点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的图象与函数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在第二象限的图象的交点且点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的横坐标为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两点在坐标轴上，且长方形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="">
          <p:sp>
            <p:nvSpPr>
              <p:cNvPr id="11681" name="yt_shape_116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049602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t="-3042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83" name="yt_image_11683" title="H_130.36237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3281" y="2852936"/>
            <a:ext cx="2345436" cy="165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5" name="yt_shape_11685"/>
          <p:cNvSpPr txBox="1"/>
          <p:nvPr/>
        </p:nvSpPr>
        <p:spPr>
          <a:xfrm>
            <a:off x="540000" y="4453954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求两函数的表达式；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1687"/>
              <p:cNvSpPr txBox="1"/>
              <p:nvPr/>
            </p:nvSpPr>
            <p:spPr>
              <a:xfrm>
                <a:off x="540000" y="4936136"/>
                <a:ext cx="9011698" cy="16025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由图象知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，由已知条件得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反比例函数的表达式为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，一次函数的表达式为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5" name="yt_shape_11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36136"/>
                <a:ext cx="9011698" cy="1602555"/>
              </a:xfrm>
              <a:prstGeom prst="rect">
                <a:avLst/>
              </a:prstGeom>
              <a:blipFill>
                <a:blip r:embed="rId4"/>
                <a:stretch>
                  <a:fillRect l="-2097" t="-3422" r="-1083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11F0D53-5AEB-B892-A49B-82767C46A6DE}"/>
              </a:ext>
            </a:extLst>
          </p:cNvPr>
          <p:cNvSpPr txBox="1"/>
          <p:nvPr/>
        </p:nvSpPr>
        <p:spPr>
          <a:xfrm>
            <a:off x="449989" y="4889330"/>
            <a:ext cx="7003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由图象知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，由已知条件得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AA1ED3E-5C09-8587-9416-05656DCADA59}"/>
              </a:ext>
            </a:extLst>
          </p:cNvPr>
          <p:cNvSpPr txBox="1"/>
          <p:nvPr/>
        </p:nvSpPr>
        <p:spPr>
          <a:xfrm>
            <a:off x="449989" y="5364818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8A9A777-EE8A-9576-A50D-8717E76E711A}"/>
                  </a:ext>
                </a:extLst>
              </p:cNvPr>
              <p:cNvSpPr txBox="1"/>
              <p:nvPr/>
            </p:nvSpPr>
            <p:spPr>
              <a:xfrm>
                <a:off x="449989" y="5840306"/>
                <a:ext cx="9104630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反比例函数的表达式为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，一次函数的表达式为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8A9A777-EE8A-9576-A50D-8717E76E7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40306"/>
                <a:ext cx="9104630" cy="729692"/>
              </a:xfrm>
              <a:prstGeom prst="rect">
                <a:avLst/>
              </a:prstGeom>
              <a:blipFill>
                <a:blip r:embed="rId5"/>
                <a:stretch>
                  <a:fillRect l="-1072" r="-107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81069F7-72A5-1ADA-0417-61A3C95C4630}"/>
              </a:ext>
            </a:extLst>
          </p:cNvPr>
          <p:cNvSpPr txBox="1"/>
          <p:nvPr/>
        </p:nvSpPr>
        <p:spPr>
          <a:xfrm>
            <a:off x="450108" y="1603834"/>
            <a:ext cx="1056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轴的交点为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的坐标为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C635C1-EBC9-A7EE-681A-F6D89DD61721}"/>
              </a:ext>
            </a:extLst>
          </p:cNvPr>
          <p:cNvSpPr txBox="1"/>
          <p:nvPr/>
        </p:nvSpPr>
        <p:spPr>
          <a:xfrm>
            <a:off x="450108" y="207932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5A67DD-F11F-3116-A69D-8DA644881EFE}"/>
                  </a:ext>
                </a:extLst>
              </p:cNvPr>
              <p:cNvSpPr txBox="1"/>
              <p:nvPr/>
            </p:nvSpPr>
            <p:spPr>
              <a:xfrm>
                <a:off x="450108" y="2554810"/>
                <a:ext cx="84223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5A67DD-F11F-3116-A69D-8DA644881E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54810"/>
                <a:ext cx="8422387" cy="765061"/>
              </a:xfrm>
              <a:prstGeom prst="rect">
                <a:avLst/>
              </a:prstGeom>
              <a:blipFill>
                <a:blip r:embed="rId2"/>
                <a:stretch>
                  <a:fillRect l="-1159" r="-79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2512A1-DE5E-B27F-3575-BAA487B04A1D}"/>
                  </a:ext>
                </a:extLst>
              </p:cNvPr>
              <p:cNvSpPr txBox="1"/>
              <p:nvPr/>
            </p:nvSpPr>
            <p:spPr>
              <a:xfrm>
                <a:off x="450108" y="3226259"/>
                <a:ext cx="16628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2512A1-DE5E-B27F-3575-BAA487B04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26259"/>
                <a:ext cx="1662811" cy="772808"/>
              </a:xfrm>
              <a:prstGeom prst="rect">
                <a:avLst/>
              </a:prstGeom>
              <a:blipFill>
                <a:blip r:embed="rId3"/>
                <a:stretch>
                  <a:fillRect l="-5861" r="-5495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5060A9C-A812-CA7B-F87B-5644646941A3}"/>
                  </a:ext>
                </a:extLst>
              </p:cNvPr>
              <p:cNvSpPr txBox="1"/>
              <p:nvPr/>
            </p:nvSpPr>
            <p:spPr>
              <a:xfrm>
                <a:off x="450108" y="3905455"/>
                <a:ext cx="25105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5060A9C-A812-CA7B-F87B-5644646941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5455"/>
                <a:ext cx="2510536" cy="772808"/>
              </a:xfrm>
              <a:prstGeom prst="rect">
                <a:avLst/>
              </a:prstGeom>
              <a:blipFill>
                <a:blip r:embed="rId4"/>
                <a:stretch>
                  <a:fillRect l="-3883" r="-364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D415157-0F8F-D571-203D-0FE76B5B2592}"/>
                  </a:ext>
                </a:extLst>
              </p:cNvPr>
              <p:cNvSpPr txBox="1"/>
              <p:nvPr/>
            </p:nvSpPr>
            <p:spPr>
              <a:xfrm>
                <a:off x="450108" y="4584651"/>
                <a:ext cx="27073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D415157-0F8F-D571-203D-0FE76B5B25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84651"/>
                <a:ext cx="2707386" cy="766077"/>
              </a:xfrm>
              <a:prstGeom prst="rect">
                <a:avLst/>
              </a:prstGeom>
              <a:blipFill>
                <a:blip r:embed="rId5"/>
                <a:stretch>
                  <a:fillRect l="-3604" r="-337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D76BEE2-D78E-7BB6-2326-0EA24DD7AAEF}"/>
                  </a:ext>
                </a:extLst>
              </p:cNvPr>
              <p:cNvSpPr txBox="1"/>
              <p:nvPr/>
            </p:nvSpPr>
            <p:spPr>
              <a:xfrm>
                <a:off x="450108" y="5257116"/>
                <a:ext cx="478993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D76BEE2-D78E-7BB6-2326-0EA24DD7AA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57116"/>
                <a:ext cx="4789932" cy="764172"/>
              </a:xfrm>
              <a:prstGeom prst="rect">
                <a:avLst/>
              </a:prstGeom>
              <a:blipFill>
                <a:blip r:embed="rId6"/>
                <a:stretch>
                  <a:fillRect l="-2036" r="-190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1686"/>
          <p:cNvSpPr txBox="1"/>
          <p:nvPr/>
        </p:nvSpPr>
        <p:spPr>
          <a:xfrm>
            <a:off x="540000" y="1136927"/>
            <a:ext cx="106407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的横坐标为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轴上一动点，且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1691" title="H_120.9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17085" y="2462875"/>
            <a:ext cx="212598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4429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1321</Words>
  <Application>Microsoft Office PowerPoint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45</cp:revision>
  <dcterms:created xsi:type="dcterms:W3CDTF">2023-05-05T05:33:04Z</dcterms:created>
  <dcterms:modified xsi:type="dcterms:W3CDTF">2023-11-02T11:02:47Z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