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8" r:id="rId3"/>
    <p:sldId id="387" r:id="rId4"/>
    <p:sldId id="386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411" r:id="rId19"/>
    <p:sldId id="370" r:id="rId20"/>
    <p:sldId id="369" r:id="rId21"/>
    <p:sldId id="366" r:id="rId22"/>
    <p:sldId id="365" r:id="rId23"/>
    <p:sldId id="364" r:id="rId24"/>
    <p:sldId id="412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55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883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32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9630" y="3013710"/>
            <a:ext cx="10492740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3333" y="4872897"/>
            <a:ext cx="561904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5836200"/>
            <a:ext cx="590476" cy="391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4991350"/>
            <a:ext cx="1304761" cy="41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8975" y="2161540"/>
            <a:ext cx="57150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7760" y="4057015"/>
            <a:ext cx="113474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8850630" cy="140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205355"/>
            <a:ext cx="8850630" cy="456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808345" y="6021705"/>
            <a:ext cx="114998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3175809"/>
            <a:ext cx="885714" cy="41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7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7201" y="1276615"/>
            <a:ext cx="894156" cy="40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3580" y="2218153"/>
            <a:ext cx="553086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5802" y="5928923"/>
            <a:ext cx="995555" cy="4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1050925"/>
            <a:ext cx="10401935" cy="232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411220"/>
            <a:ext cx="10468610" cy="251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07"/>
          <a:stretch/>
        </p:blipFill>
        <p:spPr>
          <a:xfrm>
            <a:off x="767408" y="692695"/>
            <a:ext cx="10441160" cy="565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" t="76758"/>
          <a:stretch/>
        </p:blipFill>
        <p:spPr>
          <a:xfrm>
            <a:off x="1487488" y="836712"/>
            <a:ext cx="8550910" cy="154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59" b="81162"/>
          <a:stretch>
            <a:fillRect/>
          </a:stretch>
        </p:blipFill>
        <p:spPr>
          <a:xfrm>
            <a:off x="1487488" y="2276872"/>
            <a:ext cx="8451215" cy="94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1703512" y="3501008"/>
            <a:ext cx="2775714" cy="281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226197"/>
            <a:ext cx="5616624" cy="355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4981747"/>
            <a:ext cx="352380" cy="40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1"/>
          <a:stretch>
            <a:fillRect/>
          </a:stretch>
        </p:blipFill>
        <p:spPr>
          <a:xfrm>
            <a:off x="436668" y="692697"/>
            <a:ext cx="9231158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9552384" y="1268760"/>
            <a:ext cx="2392384" cy="242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353" y="4005064"/>
            <a:ext cx="4220954" cy="267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424936" cy="491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8509" y="1455202"/>
            <a:ext cx="855404" cy="6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2843" y="1605292"/>
            <a:ext cx="1002818" cy="462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5560" y="2234043"/>
            <a:ext cx="766615" cy="54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9152890" y="1206951"/>
            <a:ext cx="2559734" cy="259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8"/>
          <a:stretch/>
        </p:blipFill>
        <p:spPr>
          <a:xfrm>
            <a:off x="8184232" y="4005064"/>
            <a:ext cx="3888432" cy="267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658985" cy="339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2423592" y="4149080"/>
            <a:ext cx="2539654" cy="257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478" y="3633019"/>
            <a:ext cx="4859114" cy="3077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73"/>
          <a:stretch/>
        </p:blipFill>
        <p:spPr>
          <a:xfrm>
            <a:off x="720090" y="972185"/>
            <a:ext cx="9817100" cy="231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62025"/>
            <a:ext cx="860552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01165"/>
            <a:ext cx="8822055" cy="155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2567608" y="3645024"/>
            <a:ext cx="2654991" cy="269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692" y="3422878"/>
            <a:ext cx="4996884" cy="316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27"/>
          <a:stretch/>
        </p:blipFill>
        <p:spPr>
          <a:xfrm>
            <a:off x="815404" y="764704"/>
            <a:ext cx="9817100" cy="282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815404" y="836965"/>
            <a:ext cx="5695315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4739" y="2061245"/>
            <a:ext cx="9107170" cy="155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2194941" y="3867820"/>
            <a:ext cx="2604915" cy="264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3731004"/>
            <a:ext cx="4680520" cy="296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241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5494"/>
            <a:ext cx="9624472" cy="609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336" y="4365104"/>
            <a:ext cx="504056" cy="48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952" y="2248907"/>
            <a:ext cx="438095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8593"/>
            <a:ext cx="9624472" cy="601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328" y="4365104"/>
            <a:ext cx="576064" cy="55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700980"/>
            <a:ext cx="10800000" cy="373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33255" y="2047240"/>
            <a:ext cx="52578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4210320"/>
            <a:ext cx="380952" cy="39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2023-11-01T17:14:40Z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