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47" r:id="rId6"/>
    <p:sldId id="348" r:id="rId7"/>
    <p:sldId id="349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50" r:id="rId21"/>
    <p:sldId id="351" r:id="rId22"/>
    <p:sldId id="352" r:id="rId23"/>
    <p:sldId id="339" r:id="rId24"/>
    <p:sldId id="340" r:id="rId25"/>
    <p:sldId id="341" r:id="rId26"/>
    <p:sldId id="342" r:id="rId27"/>
    <p:sldId id="343" r:id="rId28"/>
    <p:sldId id="344" r:id="rId29"/>
    <p:sldId id="34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014662"/>
            <a:ext cx="62579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43037"/>
            <a:ext cx="104584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6585" y="430325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04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190" y="874835"/>
            <a:ext cx="104584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2076" y="172631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9057" y="5670239"/>
            <a:ext cx="2040216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20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77" y="855418"/>
            <a:ext cx="104394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1747" y="1005876"/>
            <a:ext cx="904143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9856" y="2927040"/>
            <a:ext cx="5559271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384" y="3573585"/>
            <a:ext cx="378588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5603" y="584573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09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04" y="805595"/>
            <a:ext cx="104013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730" y="3930527"/>
            <a:ext cx="6324600" cy="2162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744" y="6273311"/>
            <a:ext cx="5267325" cy="342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0367" y="3879274"/>
            <a:ext cx="1864724" cy="926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78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20" y="1466117"/>
            <a:ext cx="83343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131" y="3776786"/>
            <a:ext cx="6039560" cy="2263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02" y="1347421"/>
            <a:ext cx="60007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057" y="2354385"/>
            <a:ext cx="7739052" cy="3141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9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343025"/>
            <a:ext cx="92106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7603" y="3019404"/>
            <a:ext cx="9530906" cy="2910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2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04950"/>
            <a:ext cx="94869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7930" y="2483695"/>
            <a:ext cx="10426834" cy="3889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92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439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348" y="2770021"/>
            <a:ext cx="7785233" cy="3833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51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24" y="852627"/>
            <a:ext cx="104394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0984" y="3998458"/>
            <a:ext cx="10279051" cy="2550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0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93630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95" y="1556792"/>
            <a:ext cx="10420350" cy="4705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54985" y="166165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6512" y="337962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4985" y="51899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33" y="781050"/>
            <a:ext cx="104203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629" y="4423996"/>
            <a:ext cx="67151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0221" y="4414094"/>
            <a:ext cx="8764287" cy="218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31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80" y="720969"/>
            <a:ext cx="660082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21" y="3161932"/>
            <a:ext cx="976312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310" y="4026143"/>
            <a:ext cx="3019425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2220" y="765731"/>
            <a:ext cx="7766761" cy="2236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748" y="3194895"/>
            <a:ext cx="10029670" cy="5181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2380" y="4026477"/>
            <a:ext cx="3190875" cy="2628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49165" y="3749077"/>
            <a:ext cx="5060507" cy="2882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24744"/>
            <a:ext cx="8029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712" y="1135186"/>
            <a:ext cx="8976724" cy="4886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7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104584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1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44" y="785445"/>
            <a:ext cx="97631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2641355"/>
            <a:ext cx="980122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201" y="3878873"/>
            <a:ext cx="6696075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1118" y="3899754"/>
            <a:ext cx="2943225" cy="2505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3311" y="821150"/>
            <a:ext cx="2603634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839" y="3906095"/>
            <a:ext cx="7277234" cy="2420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1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594" y="1266093"/>
            <a:ext cx="66770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45" y="3338512"/>
            <a:ext cx="95440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874" y="1246022"/>
            <a:ext cx="6944725" cy="97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638" y="2326677"/>
            <a:ext cx="9817235" cy="332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68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782" y="1048848"/>
            <a:ext cx="103822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829" y="803031"/>
            <a:ext cx="983932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0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23" y="1032730"/>
            <a:ext cx="79914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529" y="1042822"/>
            <a:ext cx="8173161" cy="1552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457" y="2603768"/>
            <a:ext cx="8173161" cy="45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475" y="3176423"/>
            <a:ext cx="8173161" cy="273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8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36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104203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1930" y="300093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50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4584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9639" y="35735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33512"/>
            <a:ext cx="10382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8112" y="272384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1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85862"/>
            <a:ext cx="105156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9640" y="175402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5822" y="455263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69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403" y="433096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22" y="3265976"/>
            <a:ext cx="10382250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814" y="805229"/>
            <a:ext cx="9925050" cy="238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915" y="528637"/>
            <a:ext cx="1295400" cy="314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7223" y="720603"/>
            <a:ext cx="1514475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6401" y="851754"/>
            <a:ext cx="1438275" cy="371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81094" y="506064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5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24000"/>
            <a:ext cx="10439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1931" y="41739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2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2024-11-01T07:59:47Z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