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9" r:id="rId24"/>
    <p:sldId id="350" r:id="rId25"/>
    <p:sldId id="351" r:id="rId26"/>
    <p:sldId id="352" r:id="rId27"/>
    <p:sldId id="353" r:id="rId28"/>
    <p:sldId id="347" r:id="rId29"/>
    <p:sldId id="348" r:id="rId30"/>
    <p:sldId id="330" r:id="rId31"/>
    <p:sldId id="33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3024187"/>
            <a:ext cx="59817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90" y="869706"/>
            <a:ext cx="103822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569" y="3432297"/>
            <a:ext cx="548640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5676" y="21142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8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88" y="1097939"/>
            <a:ext cx="104013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260" y="2962276"/>
            <a:ext cx="98393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7967" y="42108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0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04887"/>
            <a:ext cx="105156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8985" y="218813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5203" y="463576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6767" y="523613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4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61" y="797227"/>
            <a:ext cx="10326317" cy="59480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3348" y="16524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8839" y="56794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8802" y="640914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71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547937"/>
            <a:ext cx="103822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6439" y="311176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7712" y="37398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18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095375"/>
            <a:ext cx="104013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9601" y="4063113"/>
            <a:ext cx="9327707" cy="188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62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87" y="965689"/>
            <a:ext cx="104203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517" y="3480289"/>
            <a:ext cx="980122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82837" y="4072349"/>
            <a:ext cx="1088871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0583" y="4654239"/>
            <a:ext cx="1088871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53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56" y="1170842"/>
            <a:ext cx="9048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220" y="3943040"/>
            <a:ext cx="9854180" cy="2005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104394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1748" y="4386386"/>
            <a:ext cx="9872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48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710" y="853219"/>
            <a:ext cx="98012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938" y="4566871"/>
            <a:ext cx="98202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0911" y="4487986"/>
            <a:ext cx="9965016" cy="2060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7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191" y="1117356"/>
            <a:ext cx="93821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95" y="1746372"/>
            <a:ext cx="104013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4985" y="172631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4985" y="42940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96" y="936746"/>
            <a:ext cx="1047750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011" y="5706208"/>
            <a:ext cx="62865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052637"/>
            <a:ext cx="96202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2510" y="2115127"/>
            <a:ext cx="10343707" cy="218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0219" y="4367913"/>
            <a:ext cx="7194107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4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104584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8184" y="46634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4402" y="463576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87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98679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548" y="1181367"/>
            <a:ext cx="9715634" cy="3473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911" y="4820495"/>
            <a:ext cx="10315998" cy="1183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4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76325"/>
            <a:ext cx="10515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9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018" y="5700346"/>
            <a:ext cx="972502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695" y="846992"/>
            <a:ext cx="8515350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33" y="3322759"/>
            <a:ext cx="9801225" cy="230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69166" y="38876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8293" y="506987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81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80728"/>
            <a:ext cx="99441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3274" y="3324203"/>
            <a:ext cx="9881890" cy="96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7928" y="4441803"/>
            <a:ext cx="9881890" cy="1524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06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104584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7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9058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3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964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0910" y="1929513"/>
            <a:ext cx="63628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6728" y="1911041"/>
            <a:ext cx="63628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3310" y="1920277"/>
            <a:ext cx="63628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74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890712"/>
            <a:ext cx="104203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876" y="31671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56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98583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674" y="2068058"/>
            <a:ext cx="10445307" cy="1321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674" y="3462749"/>
            <a:ext cx="10445307" cy="1321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4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13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73" y="817317"/>
            <a:ext cx="104775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765" y="5895975"/>
            <a:ext cx="826770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3457" y="337038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4220" y="530078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8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04937"/>
            <a:ext cx="104203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985" y="42940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0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851" y="1515940"/>
            <a:ext cx="104584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985" y="429402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5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33537"/>
            <a:ext cx="104203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403" y="3490458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77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923" y="787277"/>
            <a:ext cx="10439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020" y="3347304"/>
            <a:ext cx="29241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4221" y="133838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6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10382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6512" y="48482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2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2024-11-01T08:05:05Z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