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2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1020" y="3021330"/>
            <a:ext cx="11109960" cy="81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1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8975" y="975995"/>
            <a:ext cx="8045450" cy="211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975" y="3233420"/>
            <a:ext cx="5407660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975" y="4032250"/>
            <a:ext cx="2313305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0230" y="4658995"/>
            <a:ext cx="474408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9455" y="5427980"/>
            <a:ext cx="257492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21995" y="6132195"/>
            <a:ext cx="251206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8469" b="41087"/>
          <a:stretch>
            <a:fillRect/>
          </a:stretch>
        </p:blipFill>
        <p:spPr>
          <a:xfrm>
            <a:off x="6672580" y="4004945"/>
            <a:ext cx="4591685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3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1078230"/>
            <a:ext cx="514858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9910" y="1816100"/>
            <a:ext cx="554545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3750" y="2592705"/>
            <a:ext cx="591820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7070" y="3370580"/>
            <a:ext cx="216027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94055" y="4130040"/>
            <a:ext cx="548640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7070" y="4942840"/>
            <a:ext cx="4603115" cy="854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23570" y="5984875"/>
            <a:ext cx="593026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8469" b="41087"/>
          <a:stretch>
            <a:fillRect/>
          </a:stretch>
        </p:blipFill>
        <p:spPr>
          <a:xfrm>
            <a:off x="6888480" y="3930650"/>
            <a:ext cx="4591685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847340" y="3370580"/>
            <a:ext cx="480822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0" grpId="0" bldLvl="0" animBg="1"/>
      <p:bldP spid="24" grpId="0" bldLvl="0" animBg="1"/>
      <p:bldP spid="29" grpId="0" bldLvl="0" animBg="1"/>
      <p:bldP spid="3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5"/>
          <a:stretch>
            <a:fillRect/>
          </a:stretch>
        </p:blipFill>
        <p:spPr>
          <a:xfrm>
            <a:off x="335915" y="764540"/>
            <a:ext cx="9180195" cy="481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6885" b="27294"/>
          <a:stretch>
            <a:fillRect/>
          </a:stretch>
        </p:blipFill>
        <p:spPr>
          <a:xfrm>
            <a:off x="7536180" y="4293235"/>
            <a:ext cx="4192905" cy="230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4255"/>
            <a:ext cx="3435350" cy="170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991334"/>
            <a:ext cx="2038095" cy="36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886699"/>
            <a:ext cx="2038095" cy="36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2300" y="4679315"/>
            <a:ext cx="267144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15340" y="5568950"/>
            <a:ext cx="713994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293745" y="4725670"/>
            <a:ext cx="267144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animBg="1"/>
      <p:bldP spid="13" grpId="0" bldLvl="0" animBg="1"/>
      <p:bldP spid="1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9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275715"/>
            <a:ext cx="7099300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165" y="2035175"/>
            <a:ext cx="236474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5165" y="2825115"/>
            <a:ext cx="424434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5255" y="3804217"/>
            <a:ext cx="2275746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5255" y="4612180"/>
            <a:ext cx="2258374" cy="33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5165" y="5289550"/>
            <a:ext cx="279273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5165" y="6137275"/>
            <a:ext cx="631698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6885" b="27294"/>
          <a:stretch>
            <a:fillRect/>
          </a:stretch>
        </p:blipFill>
        <p:spPr>
          <a:xfrm>
            <a:off x="7320280" y="4149090"/>
            <a:ext cx="4192905" cy="230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3049905" y="2035810"/>
            <a:ext cx="4031615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929505" y="2825750"/>
            <a:ext cx="403479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3" grpId="0" animBg="1"/>
      <p:bldP spid="24" grpId="0" animBg="1"/>
      <p:bldP spid="26" grpId="0" bldLvl="0" animBg="1"/>
      <p:bldP spid="30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6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0940" y="3903980"/>
            <a:ext cx="3613150" cy="127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86180" y="5367655"/>
            <a:ext cx="279400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23010" y="6110605"/>
            <a:ext cx="325247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985" y="4005580"/>
            <a:ext cx="440055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8715"/>
            <a:ext cx="557974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5714" y="2239686"/>
            <a:ext cx="2361904" cy="362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5815" y="2888615"/>
            <a:ext cx="5456555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05714" y="4088792"/>
            <a:ext cx="2390476" cy="4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940935"/>
            <a:ext cx="786320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5956935"/>
            <a:ext cx="553021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30" t="52666" b="2337"/>
          <a:stretch>
            <a:fillRect/>
          </a:stretch>
        </p:blipFill>
        <p:spPr>
          <a:xfrm>
            <a:off x="7032625" y="2277110"/>
            <a:ext cx="445071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6" grpId="0" animBg="1"/>
      <p:bldP spid="17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075" y="977265"/>
            <a:ext cx="308483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9120" y="1877695"/>
            <a:ext cx="413321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9120" y="2727960"/>
            <a:ext cx="291719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5950" y="3623310"/>
            <a:ext cx="709358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624070"/>
            <a:ext cx="2561590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1035" y="5402580"/>
            <a:ext cx="438975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30" t="52666" b="2337"/>
          <a:stretch>
            <a:fillRect/>
          </a:stretch>
        </p:blipFill>
        <p:spPr>
          <a:xfrm>
            <a:off x="7032625" y="3285490"/>
            <a:ext cx="445071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9155430" cy="494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8469" b="41087"/>
          <a:stretch>
            <a:fillRect/>
          </a:stretch>
        </p:blipFill>
        <p:spPr>
          <a:xfrm>
            <a:off x="7176135" y="4581525"/>
            <a:ext cx="4591685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1082675"/>
            <a:ext cx="190500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215" y="1823085"/>
            <a:ext cx="246951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2640" y="2708910"/>
            <a:ext cx="2506980" cy="151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260" y="4233545"/>
            <a:ext cx="3837305" cy="78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02640" y="5200015"/>
            <a:ext cx="425386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93115" y="6050915"/>
            <a:ext cx="231965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4" grpId="0" bldLvl="0" animBg="1"/>
      <p:bldP spid="17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