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902" y="490"/>
      </p:cViewPr>
      <p:guideLst>
        <p:guide orient="horz" pos="215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8465" y="3068955"/>
            <a:ext cx="11355705" cy="70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405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2276872"/>
            <a:ext cx="2603579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9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340" y="1137285"/>
            <a:ext cx="5303520" cy="185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573" y="3250854"/>
            <a:ext cx="5083202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340" y="3724910"/>
            <a:ext cx="789178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340" y="4641850"/>
            <a:ext cx="2990215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8340" y="5742305"/>
            <a:ext cx="9716135" cy="989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4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20140"/>
            <a:ext cx="951166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044065"/>
            <a:ext cx="10838815" cy="10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9605" y="3270885"/>
            <a:ext cx="3919855" cy="75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49605" y="4293235"/>
            <a:ext cx="593344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1990" y="5097145"/>
            <a:ext cx="8705215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960" y="3706030"/>
            <a:ext cx="2603579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6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90" y="1052830"/>
            <a:ext cx="776033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2480" y="1722755"/>
            <a:ext cx="714438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989118" y="1763727"/>
            <a:ext cx="384494" cy="32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92480" y="2403475"/>
            <a:ext cx="2195195" cy="14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90880" y="4166870"/>
            <a:ext cx="6733540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90880" y="5194300"/>
            <a:ext cx="7477125" cy="78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90880" y="6231255"/>
            <a:ext cx="412686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987675" y="2348865"/>
            <a:ext cx="2995295" cy="144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8" grpId="0" animBg="1"/>
      <p:bldP spid="35" grpId="0" bldLvl="0" animBg="1"/>
      <p:bldP spid="42" grpId="0" bldLvl="0" animBg="1"/>
      <p:bldP spid="50" grpId="0" bldLvl="0" animBg="1"/>
      <p:bldP spid="5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7"/>
            <a:ext cx="9721080" cy="425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3861048"/>
            <a:ext cx="2830136" cy="283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72210"/>
            <a:ext cx="692404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23570" y="2061210"/>
            <a:ext cx="68935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670" y="2633980"/>
            <a:ext cx="3090545" cy="165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335915" y="4539615"/>
            <a:ext cx="9133840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3498215" y="2967355"/>
            <a:ext cx="2906395" cy="147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" grpId="0" bldLvl="0" animBg="1"/>
      <p:bldP spid="23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47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5497"/>
            <a:ext cx="956500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1917032"/>
            <a:ext cx="10384790" cy="137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663917"/>
            <a:ext cx="10744835" cy="181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363835" y="917542"/>
            <a:ext cx="60896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4368316"/>
            <a:ext cx="2322867" cy="2322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683895"/>
            <a:ext cx="10021570" cy="387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4364990"/>
            <a:ext cx="10021570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6694" y="3732853"/>
            <a:ext cx="3386612" cy="2564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1105535"/>
            <a:ext cx="870775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7070" y="1851660"/>
            <a:ext cx="4535805" cy="176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55015" y="3891280"/>
            <a:ext cx="5585460" cy="76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7070" y="5037455"/>
            <a:ext cx="5652770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7070" y="6101080"/>
            <a:ext cx="724344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339840" y="5085715"/>
            <a:ext cx="2240915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160010" y="1793875"/>
            <a:ext cx="4535805" cy="176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7" y="3664078"/>
            <a:ext cx="2951951" cy="2235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1" grpId="0" bldLvl="0" animBg="1"/>
      <p:bldP spid="27" grpId="0" bldLvl="0" animBg="1"/>
      <p:bldP spid="33" grpId="0" bldLvl="0" animBg="1"/>
      <p:bldP spid="2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