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48" r:id="rId31"/>
    <p:sldId id="359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3043237"/>
            <a:ext cx="59626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23987"/>
            <a:ext cx="105156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2113" y="195722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4023" y="3139475"/>
            <a:ext cx="649722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294" y="4894384"/>
            <a:ext cx="3891687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54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656" y="903043"/>
            <a:ext cx="104203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84803" y="2982458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95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57350"/>
            <a:ext cx="104584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4658" y="4608058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91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100262"/>
            <a:ext cx="104013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8620" y="3768437"/>
            <a:ext cx="1883197" cy="862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50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804" y="906706"/>
            <a:ext cx="104013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4803" y="3795258"/>
            <a:ext cx="7840651" cy="1081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1058" y="4931329"/>
            <a:ext cx="7840651" cy="1598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54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498" y="982174"/>
            <a:ext cx="103822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5711" y="2770022"/>
            <a:ext cx="10122033" cy="208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8767" y="4903622"/>
            <a:ext cx="8367124" cy="1201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10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28737"/>
            <a:ext cx="104203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14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681" y="865310"/>
            <a:ext cx="98583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366" y="904276"/>
            <a:ext cx="7120215" cy="3233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149" y="4146239"/>
            <a:ext cx="8736578" cy="2180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02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652" y="2637692"/>
            <a:ext cx="9915525" cy="137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675" y="2659185"/>
            <a:ext cx="10112797" cy="1894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72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733550"/>
            <a:ext cx="104013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84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255" y="826250"/>
            <a:ext cx="936307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84" y="1395779"/>
            <a:ext cx="10458450" cy="517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6512" y="160623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6512" y="350893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0403" y="517147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97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362075"/>
            <a:ext cx="98774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5422" y="1412276"/>
            <a:ext cx="8117742" cy="1053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730" y="2446749"/>
            <a:ext cx="6076505" cy="1949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3275" y="4543405"/>
            <a:ext cx="6298179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0147" y="5079114"/>
            <a:ext cx="6298179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5894" y="2770022"/>
            <a:ext cx="3277887" cy="2781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04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166812"/>
            <a:ext cx="104394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5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047750"/>
            <a:ext cx="99631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4802" y="3822967"/>
            <a:ext cx="9493961" cy="2273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29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166812"/>
            <a:ext cx="98202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5567" y="1061294"/>
            <a:ext cx="10205160" cy="5006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50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195387"/>
            <a:ext cx="104584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03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071" y="898258"/>
            <a:ext cx="98964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1022" y="309329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8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071" y="1062037"/>
            <a:ext cx="79057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23" y="4694360"/>
            <a:ext cx="5705475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930" y="1005876"/>
            <a:ext cx="8413305" cy="1469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712" y="2603767"/>
            <a:ext cx="8413305" cy="32428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29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471" y="1160218"/>
            <a:ext cx="87439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239" y="1052058"/>
            <a:ext cx="9318469" cy="5062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85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52575"/>
            <a:ext cx="104394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11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829589"/>
            <a:ext cx="987742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473" y="5583848"/>
            <a:ext cx="5448300" cy="43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894" y="876567"/>
            <a:ext cx="7406541" cy="1515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859" y="2492932"/>
            <a:ext cx="6547560" cy="1201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258" y="3638240"/>
            <a:ext cx="7461959" cy="2670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11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95425"/>
            <a:ext cx="104965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1930" y="2132713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5057" y="380449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06" y="1105266"/>
            <a:ext cx="686752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9794" y="1252903"/>
            <a:ext cx="2886075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2912" y="1042821"/>
            <a:ext cx="11054906" cy="486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71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133475"/>
            <a:ext cx="9858375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5421" y="922749"/>
            <a:ext cx="10602324" cy="5099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67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843087"/>
            <a:ext cx="104965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1167" y="246522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24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04912"/>
            <a:ext cx="105156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0403" y="298245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93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47800"/>
            <a:ext cx="104965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1167" y="2308203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11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38275"/>
            <a:ext cx="104394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3458" y="202187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052736"/>
            <a:ext cx="104394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3458" y="164318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2694" y="496827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66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238" y="768594"/>
            <a:ext cx="95250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656" y="3695700"/>
            <a:ext cx="10420350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3469" y="3195272"/>
            <a:ext cx="6238875" cy="36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82694" y="539314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66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2024-11-01T07:29:44Z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