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1" r:id="rId4"/>
    <p:sldId id="375" r:id="rId5"/>
    <p:sldId id="376" r:id="rId6"/>
    <p:sldId id="380" r:id="rId7"/>
    <p:sldId id="382" r:id="rId8"/>
    <p:sldId id="384" r:id="rId9"/>
    <p:sldId id="387" r:id="rId10"/>
    <p:sldId id="389" r:id="rId11"/>
    <p:sldId id="390" r:id="rId12"/>
    <p:sldId id="391" r:id="rId13"/>
    <p:sldId id="393" r:id="rId14"/>
    <p:sldId id="394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830579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9" name="yt_shape_10589"/>
          <p:cNvSpPr txBox="1"/>
          <p:nvPr/>
        </p:nvSpPr>
        <p:spPr>
          <a:xfrm>
            <a:off x="540000" y="2459380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88" name="yt_image_10588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5938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91" name="yt_shape_10591"/>
              <p:cNvSpPr txBox="1"/>
              <p:nvPr/>
            </p:nvSpPr>
            <p:spPr>
              <a:xfrm>
                <a:off x="540119" y="3156963"/>
                <a:ext cx="11111999" cy="16016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任何不等于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的数的零次幂都等于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任何不等于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的数的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次幂等于这个数的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次幂的倒数，即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591" name="yt_shape_10591" descr="{&quot;rangeId&quot;: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56963"/>
                <a:ext cx="11111999" cy="1601657"/>
              </a:xfrm>
              <a:prstGeom prst="rect">
                <a:avLst/>
              </a:prstGeom>
              <a:blipFill>
                <a:blip r:embed="rId3"/>
                <a:stretch>
                  <a:fillRect l="-1701" t="-3422" r="-165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D12015D-F270-5FE4-A07D-A78D169ACFB3}"/>
              </a:ext>
            </a:extLst>
          </p:cNvPr>
          <p:cNvSpPr txBox="1"/>
          <p:nvPr/>
        </p:nvSpPr>
        <p:spPr>
          <a:xfrm>
            <a:off x="2507508" y="311015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AD6DE4-5794-1408-F93E-DAE2AA131828}"/>
              </a:ext>
            </a:extLst>
          </p:cNvPr>
          <p:cNvSpPr txBox="1"/>
          <p:nvPr/>
        </p:nvSpPr>
        <p:spPr>
          <a:xfrm>
            <a:off x="6012708" y="311015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B1D329-DBA0-E90C-C8AD-7B95541E81A1}"/>
              </a:ext>
            </a:extLst>
          </p:cNvPr>
          <p:cNvSpPr txBox="1"/>
          <p:nvPr/>
        </p:nvSpPr>
        <p:spPr>
          <a:xfrm>
            <a:off x="8011371" y="311015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D94118-13CA-C4ED-F956-326DF0C82174}"/>
              </a:ext>
            </a:extLst>
          </p:cNvPr>
          <p:cNvSpPr txBox="1"/>
          <p:nvPr/>
        </p:nvSpPr>
        <p:spPr>
          <a:xfrm>
            <a:off x="2507508" y="358564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0386B45-BBF4-6ABD-2985-F4C7FD285E83}"/>
                  </a:ext>
                </a:extLst>
              </p:cNvPr>
              <p:cNvSpPr txBox="1"/>
              <p:nvPr/>
            </p:nvSpPr>
            <p:spPr>
              <a:xfrm>
                <a:off x="1161308" y="3861048"/>
                <a:ext cx="767778" cy="728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0386B45-BBF4-6ABD-2985-F4C7FD285E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308" y="3861048"/>
                <a:ext cx="767778" cy="72880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66" name="yt_shape_10666"/>
              <p:cNvSpPr txBox="1"/>
              <p:nvPr/>
            </p:nvSpPr>
            <p:spPr>
              <a:xfrm>
                <a:off x="540000" y="2128594"/>
                <a:ext cx="6185027" cy="29608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81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81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81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66" name="yt_shape_10666" descr="{&quot;rangeId&quot;:2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8594"/>
                <a:ext cx="6185027" cy="2960811"/>
              </a:xfrm>
              <a:prstGeom prst="rect">
                <a:avLst/>
              </a:prstGeom>
              <a:blipFill>
                <a:blip r:embed="rId2"/>
                <a:stretch>
                  <a:fillRect l="-3057" t="-1646" r="-2170" b="-2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D523D9-57DD-3568-A914-2513226C73A1}"/>
                  </a:ext>
                </a:extLst>
              </p:cNvPr>
              <p:cNvSpPr txBox="1"/>
              <p:nvPr/>
            </p:nvSpPr>
            <p:spPr>
              <a:xfrm>
                <a:off x="449989" y="2557276"/>
                <a:ext cx="6305297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81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2, 'hasSerialNum': 1, 'pageBreak': True}">
                <a:extLst>
                  <a:ext uri="{FF2B5EF4-FFF2-40B4-BE49-F238E27FC236}">
                    <a16:creationId xmlns:a16="http://schemas.microsoft.com/office/drawing/2014/main" id="{08D523D9-57DD-3568-A914-2513226C73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7276"/>
                <a:ext cx="6305297" cy="767474"/>
              </a:xfrm>
              <a:prstGeom prst="rect">
                <a:avLst/>
              </a:prstGeom>
              <a:blipFill>
                <a:blip r:embed="rId3"/>
                <a:stretch>
                  <a:fillRect l="-1547" r="-164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4A9968D-6285-5A84-B89D-718D34600603}"/>
              </a:ext>
            </a:extLst>
          </p:cNvPr>
          <p:cNvSpPr txBox="1"/>
          <p:nvPr/>
        </p:nvSpPr>
        <p:spPr>
          <a:xfrm>
            <a:off x="449989" y="3231138"/>
            <a:ext cx="243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C294AE-A7C3-457A-883B-3E43F632C8E6}"/>
                  </a:ext>
                </a:extLst>
              </p:cNvPr>
              <p:cNvSpPr txBox="1"/>
              <p:nvPr/>
            </p:nvSpPr>
            <p:spPr>
              <a:xfrm>
                <a:off x="449989" y="3706626"/>
                <a:ext cx="258959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2, 'hasSerialNum': 1, 'pageBreak': True}">
                <a:extLst>
                  <a:ext uri="{FF2B5EF4-FFF2-40B4-BE49-F238E27FC236}">
                    <a16:creationId xmlns:a16="http://schemas.microsoft.com/office/drawing/2014/main" id="{24C294AE-A7C3-457A-883B-3E43F632C8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6626"/>
                <a:ext cx="2589593" cy="767474"/>
              </a:xfrm>
              <a:prstGeom prst="rect">
                <a:avLst/>
              </a:prstGeom>
              <a:blipFill>
                <a:blip r:embed="rId4"/>
                <a:stretch>
                  <a:fillRect l="-3765" r="-376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E52EB2C-F9D9-3E94-3CE1-153C2434D1C9}"/>
                  </a:ext>
                </a:extLst>
              </p:cNvPr>
              <p:cNvSpPr txBox="1"/>
              <p:nvPr/>
            </p:nvSpPr>
            <p:spPr>
              <a:xfrm>
                <a:off x="449989" y="4380488"/>
                <a:ext cx="3386836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81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2, 'hasSerialNum': 1, 'pageBreak': True}">
                <a:extLst>
                  <a:ext uri="{FF2B5EF4-FFF2-40B4-BE49-F238E27FC236}">
                    <a16:creationId xmlns:a16="http://schemas.microsoft.com/office/drawing/2014/main" id="{AE52EB2C-F9D9-3E94-3CE1-153C2434D1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0488"/>
                <a:ext cx="3386836" cy="727088"/>
              </a:xfrm>
              <a:prstGeom prst="rect">
                <a:avLst/>
              </a:prstGeom>
              <a:blipFill>
                <a:blip r:embed="rId5"/>
                <a:stretch>
                  <a:fillRect l="-2883" r="-288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69" name="yt_shape_10669"/>
              <p:cNvSpPr txBox="1"/>
              <p:nvPr/>
            </p:nvSpPr>
            <p:spPr>
              <a:xfrm>
                <a:off x="540000" y="900000"/>
                <a:ext cx="8657306" cy="5510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，求下列各式的值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69" name="yt_shape_10669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57306" cy="5510419"/>
              </a:xfrm>
              <a:prstGeom prst="rect">
                <a:avLst/>
              </a:prstGeom>
              <a:blipFill>
                <a:blip r:embed="rId2"/>
                <a:stretch>
                  <a:fillRect l="-2183" t="-996" r="-1197" b="-2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6BEA528-7AC0-6286-6816-E645C476235C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3084831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16BEA528-7AC0-6286-6816-E645C47623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3084831" cy="767665"/>
              </a:xfrm>
              <a:prstGeom prst="rect">
                <a:avLst/>
              </a:prstGeom>
              <a:blipFill>
                <a:blip r:embed="rId3"/>
                <a:stretch>
                  <a:fillRect l="-3162" r="-316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6A0BA35-6905-7202-428C-A59C41ED9918}"/>
                  </a:ext>
                </a:extLst>
              </p:cNvPr>
              <p:cNvSpPr txBox="1"/>
              <p:nvPr/>
            </p:nvSpPr>
            <p:spPr>
              <a:xfrm>
                <a:off x="449989" y="3429199"/>
                <a:ext cx="5558472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3, 'hasSerialNum': 1}">
                <a:extLst>
                  <a:ext uri="{FF2B5EF4-FFF2-40B4-BE49-F238E27FC236}">
                    <a16:creationId xmlns:a16="http://schemas.microsoft.com/office/drawing/2014/main" id="{C6A0BA35-6905-7202-428C-A59C41ED99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9199"/>
                <a:ext cx="5558472" cy="899109"/>
              </a:xfrm>
              <a:prstGeom prst="rect">
                <a:avLst/>
              </a:prstGeom>
              <a:blipFill>
                <a:blip r:embed="rId4"/>
                <a:stretch>
                  <a:fillRect l="-1754" r="-1754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BED3A7-8A3B-FCDD-5B7C-C1140BE28CC5}"/>
                  </a:ext>
                </a:extLst>
              </p:cNvPr>
              <p:cNvSpPr txBox="1"/>
              <p:nvPr/>
            </p:nvSpPr>
            <p:spPr>
              <a:xfrm>
                <a:off x="449989" y="4234696"/>
                <a:ext cx="5991796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3, 'hasSerialNum': 1}">
                <a:extLst>
                  <a:ext uri="{FF2B5EF4-FFF2-40B4-BE49-F238E27FC236}">
                    <a16:creationId xmlns:a16="http://schemas.microsoft.com/office/drawing/2014/main" id="{D6BED3A7-8A3B-FCDD-5B7C-C1140BE28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34696"/>
                <a:ext cx="5991796" cy="899110"/>
              </a:xfrm>
              <a:prstGeom prst="rect">
                <a:avLst/>
              </a:prstGeom>
              <a:blipFill>
                <a:blip r:embed="rId5"/>
                <a:stretch>
                  <a:fillRect l="-1628" r="-1628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8BF406-CC0E-02A9-DB79-5DED67A4359D}"/>
                  </a:ext>
                </a:extLst>
              </p:cNvPr>
              <p:cNvSpPr txBox="1"/>
              <p:nvPr/>
            </p:nvSpPr>
            <p:spPr>
              <a:xfrm>
                <a:off x="449989" y="5040194"/>
                <a:ext cx="8753666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3, 'hasSerialNum': 1}">
                <a:extLst>
                  <a:ext uri="{FF2B5EF4-FFF2-40B4-BE49-F238E27FC236}">
                    <a16:creationId xmlns:a16="http://schemas.microsoft.com/office/drawing/2014/main" id="{B08BF406-CC0E-02A9-DB79-5DED67A435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0194"/>
                <a:ext cx="8753666" cy="899109"/>
              </a:xfrm>
              <a:prstGeom prst="rect">
                <a:avLst/>
              </a:prstGeom>
              <a:blipFill>
                <a:blip r:embed="rId6"/>
                <a:stretch>
                  <a:fillRect l="-1114" r="-1114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1B63A7D-B6D7-388E-CCAE-EFB426136CDA}"/>
                  </a:ext>
                </a:extLst>
              </p:cNvPr>
              <p:cNvSpPr txBox="1"/>
              <p:nvPr/>
            </p:nvSpPr>
            <p:spPr>
              <a:xfrm>
                <a:off x="449989" y="5845691"/>
                <a:ext cx="2418589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3, 'hasSerialNum': 1}">
                <a:extLst>
                  <a:ext uri="{FF2B5EF4-FFF2-40B4-BE49-F238E27FC236}">
                    <a16:creationId xmlns:a16="http://schemas.microsoft.com/office/drawing/2014/main" id="{91B63A7D-B6D7-388E-CCAE-EFB426136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45691"/>
                <a:ext cx="2418589" cy="558242"/>
              </a:xfrm>
              <a:prstGeom prst="rect">
                <a:avLst/>
              </a:prstGeom>
              <a:blipFill>
                <a:blip r:embed="rId7"/>
                <a:stretch>
                  <a:fillRect l="-4030" r="-3778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2" name="yt_shape_10682"/>
          <p:cNvSpPr txBox="1"/>
          <p:nvPr/>
        </p:nvSpPr>
        <p:spPr>
          <a:xfrm>
            <a:off x="540000" y="1233788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681" name="yt_image_10681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3378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84" name="yt_shape_10684"/>
              <p:cNvSpPr txBox="1"/>
              <p:nvPr/>
            </p:nvSpPr>
            <p:spPr>
              <a:xfrm>
                <a:off x="540000" y="1931371"/>
                <a:ext cx="7876643" cy="40528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zh-CN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zh-CN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不合题意，舍去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zh-CN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684" name="yt_shape_10684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31371"/>
                <a:ext cx="7876643" cy="4052841"/>
              </a:xfrm>
              <a:prstGeom prst="rect">
                <a:avLst/>
              </a:prstGeom>
              <a:blipFill>
                <a:blip r:embed="rId3"/>
                <a:stretch>
                  <a:fillRect l="-2399" t="-150" r="-1471" b="-3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0068B90-257C-79E7-9D15-02F78556F409}"/>
              </a:ext>
            </a:extLst>
          </p:cNvPr>
          <p:cNvSpPr txBox="1"/>
          <p:nvPr/>
        </p:nvSpPr>
        <p:spPr>
          <a:xfrm>
            <a:off x="449989" y="2425268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5DA6BB2-2F21-1853-63E2-D6082CCD25BD}"/>
                  </a:ext>
                </a:extLst>
              </p:cNvPr>
              <p:cNvSpPr txBox="1"/>
              <p:nvPr/>
            </p:nvSpPr>
            <p:spPr>
              <a:xfrm>
                <a:off x="449989" y="2900756"/>
                <a:ext cx="3273615" cy="6343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  <m: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25, 'hasSerialNum': 1}">
                <a:extLst>
                  <a:ext uri="{FF2B5EF4-FFF2-40B4-BE49-F238E27FC236}">
                    <a16:creationId xmlns:a16="http://schemas.microsoft.com/office/drawing/2014/main" id="{E5DA6BB2-2F21-1853-63E2-D6082CCD2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0756"/>
                <a:ext cx="3273615" cy="634314"/>
              </a:xfrm>
              <a:prstGeom prst="rect">
                <a:avLst/>
              </a:prstGeom>
              <a:blipFill>
                <a:blip r:embed="rId4"/>
                <a:stretch>
                  <a:fillRect l="-2980" r="-2980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46C0126-3B89-8BAA-9E90-91C86FFC9A02}"/>
              </a:ext>
            </a:extLst>
          </p:cNvPr>
          <p:cNvSpPr txBox="1"/>
          <p:nvPr/>
        </p:nvSpPr>
        <p:spPr>
          <a:xfrm>
            <a:off x="449989" y="3441458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4575671-42FA-EEC9-C249-D7A2E70E6B1D}"/>
                  </a:ext>
                </a:extLst>
              </p:cNvPr>
              <p:cNvSpPr txBox="1"/>
              <p:nvPr/>
            </p:nvSpPr>
            <p:spPr>
              <a:xfrm>
                <a:off x="449989" y="3916946"/>
                <a:ext cx="7439216" cy="634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  <m: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不合题意，舍去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5" name="文本框 4" descr="{'rangeId': 25, 'hasSerialNum': 1}">
                <a:extLst>
                  <a:ext uri="{FF2B5EF4-FFF2-40B4-BE49-F238E27FC236}">
                    <a16:creationId xmlns:a16="http://schemas.microsoft.com/office/drawing/2014/main" id="{94575671-42FA-EEC9-C249-D7A2E70E6B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6946"/>
                <a:ext cx="7439216" cy="634315"/>
              </a:xfrm>
              <a:prstGeom prst="rect">
                <a:avLst/>
              </a:prstGeom>
              <a:blipFill>
                <a:blip r:embed="rId5"/>
                <a:stretch>
                  <a:fillRect l="-1311" r="-1311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030E1CA-E0FB-A6DF-34AA-9DD6DDD03FF6}"/>
              </a:ext>
            </a:extLst>
          </p:cNvPr>
          <p:cNvSpPr txBox="1"/>
          <p:nvPr/>
        </p:nvSpPr>
        <p:spPr>
          <a:xfrm>
            <a:off x="449989" y="4457649"/>
            <a:ext cx="510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08493B1-7680-A595-40B8-0673B40517D9}"/>
                  </a:ext>
                </a:extLst>
              </p:cNvPr>
              <p:cNvSpPr txBox="1"/>
              <p:nvPr/>
            </p:nvSpPr>
            <p:spPr>
              <a:xfrm>
                <a:off x="449989" y="4933137"/>
                <a:ext cx="3959415" cy="6343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  <m: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7" name="文本框 6" descr="{'rangeId': 25, 'hasSerialNum': 1}">
                <a:extLst>
                  <a:ext uri="{FF2B5EF4-FFF2-40B4-BE49-F238E27FC236}">
                    <a16:creationId xmlns:a16="http://schemas.microsoft.com/office/drawing/2014/main" id="{208493B1-7680-A595-40B8-0673B40517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33137"/>
                <a:ext cx="3959415" cy="634314"/>
              </a:xfrm>
              <a:prstGeom prst="rect">
                <a:avLst/>
              </a:prstGeom>
              <a:blipFill>
                <a:blip r:embed="rId6"/>
                <a:stretch>
                  <a:fillRect l="-2465" r="-2619" b="-18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EC6ECB4-755B-300C-01C4-83111468EA93}"/>
              </a:ext>
            </a:extLst>
          </p:cNvPr>
          <p:cNvSpPr txBox="1"/>
          <p:nvPr/>
        </p:nvSpPr>
        <p:spPr>
          <a:xfrm>
            <a:off x="449989" y="5473839"/>
            <a:ext cx="2524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9" name="yt_shape_10689"/>
          <p:cNvSpPr txBox="1"/>
          <p:nvPr/>
        </p:nvSpPr>
        <p:spPr>
          <a:xfrm>
            <a:off x="540000" y="2892825"/>
            <a:ext cx="1274260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白正" pitchFamily="16"/>
                <a:ea typeface="宋体" pitchFamily="16"/>
              </a:rPr>
              <a:t> </a:t>
            </a:r>
          </a:p>
        </p:txBody>
      </p:sp>
      <p:pic>
        <p:nvPicPr>
          <p:cNvPr id="10688" name="yt_image_1068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1" name="yt_shape_10691"/>
          <p:cNvSpPr txBox="1"/>
          <p:nvPr/>
        </p:nvSpPr>
        <p:spPr>
          <a:xfrm>
            <a:off x="2273071" y="3343824"/>
            <a:ext cx="7645857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零指数幂中，零的零次幂没有意义，即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互为倒数，即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1579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5" name="yt_shape_10595"/>
          <p:cNvSpPr txBox="1"/>
          <p:nvPr/>
        </p:nvSpPr>
        <p:spPr>
          <a:xfrm>
            <a:off x="540000" y="1204949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94" name="yt_image_10594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04949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7" name="yt_shape_10597"/>
          <p:cNvSpPr txBox="1"/>
          <p:nvPr/>
        </p:nvSpPr>
        <p:spPr>
          <a:xfrm>
            <a:off x="540000" y="1908246"/>
            <a:ext cx="290784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零指数幂</a:t>
            </a:r>
          </a:p>
        </p:txBody>
      </p:sp>
      <p:sp>
        <p:nvSpPr>
          <p:cNvPr id="10598" name="yt_shape_10598"/>
          <p:cNvSpPr txBox="1"/>
          <p:nvPr/>
        </p:nvSpPr>
        <p:spPr>
          <a:xfrm>
            <a:off x="540000" y="2412556"/>
            <a:ext cx="62501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计算：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99" name="yt_table_10599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7739991"/>
                  </p:ext>
                </p:extLst>
              </p:nvPr>
            </p:nvGraphicFramePr>
            <p:xfrm>
              <a:off x="540000" y="2891859"/>
              <a:ext cx="7252653" cy="673862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1390650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599" name="yt_table_10599" descr="{&quot;rangeId&quot;:4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7739991"/>
                  </p:ext>
                </p:extLst>
              </p:nvPr>
            </p:nvGraphicFramePr>
            <p:xfrm>
              <a:off x="540000" y="2586910"/>
              <a:ext cx="7252653" cy="63500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1390650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2236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00" name="yt_shape_10600"/>
          <p:cNvSpPr txBox="1"/>
          <p:nvPr/>
        </p:nvSpPr>
        <p:spPr>
          <a:xfrm>
            <a:off x="540000" y="3577507"/>
            <a:ext cx="52754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1" name="yt_table_106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076500"/>
              </p:ext>
            </p:extLst>
          </p:nvPr>
        </p:nvGraphicFramePr>
        <p:xfrm>
          <a:off x="540000" y="4056810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</a:tbl>
          </a:graphicData>
        </a:graphic>
      </p:graphicFrame>
      <p:sp>
        <p:nvSpPr>
          <p:cNvPr id="10603" name="yt_shape_10603"/>
          <p:cNvSpPr txBox="1"/>
          <p:nvPr/>
        </p:nvSpPr>
        <p:spPr>
          <a:xfrm>
            <a:off x="540000" y="4582981"/>
            <a:ext cx="6849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的取值正确的是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4" name="yt_table_106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510455"/>
              </p:ext>
            </p:extLst>
          </p:nvPr>
        </p:nvGraphicFramePr>
        <p:xfrm>
          <a:off x="540000" y="5062284"/>
          <a:ext cx="5777548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1863725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</a:tbl>
          </a:graphicData>
        </a:graphic>
      </p:graphicFrame>
      <p:pic>
        <p:nvPicPr>
          <p:cNvPr id="3" name="yt_shape_1698821979230" title="H_28.801733">
            <a:extLst>
              <a:ext uri="{FF2B5EF4-FFF2-40B4-BE49-F238E27FC236}">
                <a16:creationId xmlns:a16="http://schemas.microsoft.com/office/drawing/2014/main" id="{843CDC9D-37D0-A7CB-473A-40FBC4BB5A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4992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B6E00A-E1AB-9E16-7910-02C504BF2117}"/>
              </a:ext>
            </a:extLst>
          </p:cNvPr>
          <p:cNvSpPr txBox="1"/>
          <p:nvPr/>
        </p:nvSpPr>
        <p:spPr>
          <a:xfrm>
            <a:off x="5809389" y="23657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67E921-539D-D644-272A-3A1B8D61112B}"/>
              </a:ext>
            </a:extLst>
          </p:cNvPr>
          <p:cNvSpPr txBox="1"/>
          <p:nvPr/>
        </p:nvSpPr>
        <p:spPr>
          <a:xfrm>
            <a:off x="4844189" y="35307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C85F96-E34D-A69C-EF52-A87A81ED3ABF}"/>
              </a:ext>
            </a:extLst>
          </p:cNvPr>
          <p:cNvSpPr txBox="1"/>
          <p:nvPr/>
        </p:nvSpPr>
        <p:spPr>
          <a:xfrm>
            <a:off x="6403114" y="45361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6" name="yt_shape_10606"/>
          <p:cNvSpPr txBox="1"/>
          <p:nvPr/>
        </p:nvSpPr>
        <p:spPr>
          <a:xfrm>
            <a:off x="540000" y="944775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负整数指数幂</a:t>
            </a:r>
          </a:p>
        </p:txBody>
      </p:sp>
      <p:sp>
        <p:nvSpPr>
          <p:cNvPr id="10607" name="yt_shape_10607"/>
          <p:cNvSpPr txBox="1"/>
          <p:nvPr/>
        </p:nvSpPr>
        <p:spPr>
          <a:xfrm>
            <a:off x="540000" y="1449085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08" name="yt_table_10608" title="H_83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4850504"/>
                  </p:ext>
                </p:extLst>
              </p:nvPr>
            </p:nvGraphicFramePr>
            <p:xfrm>
              <a:off x="540000" y="1928388"/>
              <a:ext cx="5423218" cy="1147699"/>
            </p:xfrm>
            <a:graphic>
              <a:graphicData uri="http://schemas.openxmlformats.org/drawingml/2006/table">
                <a:tbl>
                  <a:tblPr/>
                  <a:tblGrid>
                    <a:gridCol w="3903980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  <a:gridCol w="1519238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608" name="yt_table_10608" descr="{&quot;rangeId&quot;:8,&quot;type&quot;:&quot;Option&quot;}" title="H_83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4850504"/>
                  </p:ext>
                </p:extLst>
              </p:nvPr>
            </p:nvGraphicFramePr>
            <p:xfrm>
              <a:off x="540000" y="1883613"/>
              <a:ext cx="5423218" cy="1061530"/>
            </p:xfrm>
            <a:graphic>
              <a:graphicData uri="http://schemas.openxmlformats.org/drawingml/2006/table">
                <a:tbl>
                  <a:tblPr/>
                  <a:tblGrid>
                    <a:gridCol w="3903980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  <a:gridCol w="1519238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0"/>
                      </a:ext>
                    </a:extLst>
                  </a:tr>
                  <a:tr h="63347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3900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56400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09" name="yt_shape_10609"/>
          <p:cNvSpPr txBox="1"/>
          <p:nvPr/>
        </p:nvSpPr>
        <p:spPr>
          <a:xfrm>
            <a:off x="540000" y="3040472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10" name="yt_table_10610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4059017"/>
                  </p:ext>
                </p:extLst>
              </p:nvPr>
            </p:nvGraphicFramePr>
            <p:xfrm>
              <a:off x="540000" y="3519775"/>
              <a:ext cx="6739255" cy="1149541"/>
            </p:xfrm>
            <a:graphic>
              <a:graphicData uri="http://schemas.openxmlformats.org/drawingml/2006/table">
                <a:tbl>
                  <a:tblPr/>
                  <a:tblGrid>
                    <a:gridCol w="3903980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  <a:gridCol w="2835275">
                      <a:extLst>
                        <a:ext uri="{9D8B030D-6E8A-4147-A177-3AD203B41FA5}">
                          <a16:colId xmlns:a16="http://schemas.microsoft.com/office/drawing/2014/main" val="100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610" name="yt_table_10610" descr="{&quot;rangeId&quot;:9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4059017"/>
                  </p:ext>
                </p:extLst>
              </p:nvPr>
            </p:nvGraphicFramePr>
            <p:xfrm>
              <a:off x="540000" y="3475000"/>
              <a:ext cx="6739255" cy="1059562"/>
            </p:xfrm>
            <a:graphic>
              <a:graphicData uri="http://schemas.openxmlformats.org/drawingml/2006/table">
                <a:tbl>
                  <a:tblPr/>
                  <a:tblGrid>
                    <a:gridCol w="3903980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  <a:gridCol w="2835275">
                      <a:extLst>
                        <a:ext uri="{9D8B030D-6E8A-4147-A177-3AD203B41FA5}">
                          <a16:colId xmlns:a16="http://schemas.microsoft.com/office/drawing/2014/main" val="1009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2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r="-72699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7554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11" name="yt_shape_10611"/>
              <p:cNvSpPr txBox="1"/>
              <p:nvPr/>
            </p:nvSpPr>
            <p:spPr>
              <a:xfrm>
                <a:off x="540000" y="4629891"/>
                <a:ext cx="6708568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的关系为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611" name="yt_shape_1061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29891"/>
                <a:ext cx="6708568" cy="641779"/>
              </a:xfrm>
              <a:prstGeom prst="rect">
                <a:avLst/>
              </a:prstGeom>
              <a:blipFill>
                <a:blip r:embed="rId4"/>
                <a:stretch>
                  <a:fillRect l="-2818" r="-181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13" name="yt_table_1061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312499"/>
              </p:ext>
            </p:extLst>
          </p:nvPr>
        </p:nvGraphicFramePr>
        <p:xfrm>
          <a:off x="540000" y="5322458"/>
          <a:ext cx="6553518" cy="950976"/>
        </p:xfrm>
        <a:graphic>
          <a:graphicData uri="http://schemas.openxmlformats.org/drawingml/2006/table">
            <a:tbl>
              <a:tblPr/>
              <a:tblGrid>
                <a:gridCol w="3903980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2649538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pic>
        <p:nvPicPr>
          <p:cNvPr id="3" name="yt_shape_1698821979292" title="H_28.801733">
            <a:extLst>
              <a:ext uri="{FF2B5EF4-FFF2-40B4-BE49-F238E27FC236}">
                <a16:creationId xmlns:a16="http://schemas.microsoft.com/office/drawing/2014/main" id="{2334F79C-A0AE-5402-A9E8-0B04AB223F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8645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175FD3-CE99-21D3-BB6F-0714B346552E}"/>
              </a:ext>
            </a:extLst>
          </p:cNvPr>
          <p:cNvSpPr txBox="1"/>
          <p:nvPr/>
        </p:nvSpPr>
        <p:spPr>
          <a:xfrm>
            <a:off x="4488589" y="14022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EFF91-2FCF-BA23-394A-D195730DC134}"/>
              </a:ext>
            </a:extLst>
          </p:cNvPr>
          <p:cNvSpPr txBox="1"/>
          <p:nvPr/>
        </p:nvSpPr>
        <p:spPr>
          <a:xfrm>
            <a:off x="3726589" y="29936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333AC4-2501-A64C-F6DA-D9C43E11573C}"/>
              </a:ext>
            </a:extLst>
          </p:cNvPr>
          <p:cNvSpPr txBox="1"/>
          <p:nvPr/>
        </p:nvSpPr>
        <p:spPr>
          <a:xfrm>
            <a:off x="6263414" y="4583085"/>
            <a:ext cx="400748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15" name="yt_shape_10615"/>
              <p:cNvSpPr txBox="1"/>
              <p:nvPr/>
            </p:nvSpPr>
            <p:spPr>
              <a:xfrm>
                <a:off x="540000" y="2173286"/>
                <a:ext cx="4535216" cy="28714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15" name="yt_shape_10615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3286"/>
                <a:ext cx="4535216" cy="2871427"/>
              </a:xfrm>
              <a:prstGeom prst="rect">
                <a:avLst/>
              </a:prstGeom>
              <a:blipFill>
                <a:blip r:embed="rId2"/>
                <a:stretch>
                  <a:fillRect l="-4167" t="-1911" r="-3091" b="-2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9819DB1-61B4-46CA-D2E1-021FAE589221}"/>
              </a:ext>
            </a:extLst>
          </p:cNvPr>
          <p:cNvSpPr txBox="1"/>
          <p:nvPr/>
        </p:nvSpPr>
        <p:spPr>
          <a:xfrm>
            <a:off x="2552157" y="2601968"/>
            <a:ext cx="637285" cy="89815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0973EA-53B1-E949-DC78-2A2B00355CB1}"/>
              </a:ext>
            </a:extLst>
          </p:cNvPr>
          <p:cNvSpPr txBox="1"/>
          <p:nvPr/>
        </p:nvSpPr>
        <p:spPr>
          <a:xfrm>
            <a:off x="4179344" y="3406513"/>
            <a:ext cx="637286" cy="89815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623196-E3D5-C43A-9C3D-AF7CB58495B2}"/>
              </a:ext>
            </a:extLst>
          </p:cNvPr>
          <p:cNvSpPr txBox="1"/>
          <p:nvPr/>
        </p:nvSpPr>
        <p:spPr>
          <a:xfrm>
            <a:off x="3872957" y="4211058"/>
            <a:ext cx="637285" cy="8526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2" name="yt_shape_10622"/>
          <p:cNvSpPr txBox="1"/>
          <p:nvPr/>
        </p:nvSpPr>
        <p:spPr>
          <a:xfrm>
            <a:off x="540000" y="1895994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整数指数幂的运算</a:t>
            </a:r>
          </a:p>
        </p:txBody>
      </p:sp>
      <p:sp>
        <p:nvSpPr>
          <p:cNvPr id="10623" name="yt_shape_10623"/>
          <p:cNvSpPr txBox="1"/>
          <p:nvPr/>
        </p:nvSpPr>
        <p:spPr>
          <a:xfrm>
            <a:off x="540000" y="2400304"/>
            <a:ext cx="47448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下列各式运算正确的是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4" name="yt_table_106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369355"/>
              </p:ext>
            </p:extLst>
          </p:nvPr>
        </p:nvGraphicFramePr>
        <p:xfrm>
          <a:off x="540000" y="2879607"/>
          <a:ext cx="6109018" cy="950976"/>
        </p:xfrm>
        <a:graphic>
          <a:graphicData uri="http://schemas.openxmlformats.org/drawingml/2006/table">
            <a:tbl>
              <a:tblPr/>
              <a:tblGrid>
                <a:gridCol w="3491230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  <a:gridCol w="2617788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·A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26" name="yt_shape_10626"/>
              <p:cNvSpPr txBox="1"/>
              <p:nvPr/>
            </p:nvSpPr>
            <p:spPr>
              <a:xfrm>
                <a:off x="540119" y="3881161"/>
                <a:ext cx="11111999" cy="9538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郑州八中单元卷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有意义，则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楷体" pitchFamily="24"/>
                  </a:rPr>
                  <a:t>且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0626" name="yt_shape_106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81161"/>
                <a:ext cx="11111999" cy="953851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79357" title="H_28.801733">
            <a:extLst>
              <a:ext uri="{FF2B5EF4-FFF2-40B4-BE49-F238E27FC236}">
                <a16:creationId xmlns:a16="http://schemas.microsoft.com/office/drawing/2014/main" id="{5752B6D4-A7C8-6229-A2E0-EAF40DEFBA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3767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5713A4-4F98-5446-0CBB-D5C2963CC052}"/>
              </a:ext>
            </a:extLst>
          </p:cNvPr>
          <p:cNvSpPr txBox="1"/>
          <p:nvPr/>
        </p:nvSpPr>
        <p:spPr>
          <a:xfrm>
            <a:off x="4336189" y="23534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28B130-0A5B-49C9-8C1D-2712ECF549B1}"/>
              </a:ext>
            </a:extLst>
          </p:cNvPr>
          <p:cNvSpPr txBox="1"/>
          <p:nvPr/>
        </p:nvSpPr>
        <p:spPr>
          <a:xfrm>
            <a:off x="10029464" y="3834355"/>
            <a:ext cx="1077024" cy="6138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且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7F1554-40CE-DFB8-1A1C-6F5C29401BF3}"/>
              </a:ext>
            </a:extLst>
          </p:cNvPr>
          <p:cNvSpPr txBox="1"/>
          <p:nvPr/>
        </p:nvSpPr>
        <p:spPr>
          <a:xfrm>
            <a:off x="450108" y="4354611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29" name="yt_shape_10629"/>
              <p:cNvSpPr txBox="1"/>
              <p:nvPr/>
            </p:nvSpPr>
            <p:spPr>
              <a:xfrm>
                <a:off x="540000" y="1295134"/>
                <a:ext cx="4229171" cy="50125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29" name="yt_shape_106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95134"/>
                <a:ext cx="4229171" cy="5012526"/>
              </a:xfrm>
              <a:prstGeom prst="rect">
                <a:avLst/>
              </a:prstGeom>
              <a:blipFill>
                <a:blip r:embed="rId2"/>
                <a:stretch>
                  <a:fillRect l="-4473" t="-972" r="-3752" b="-2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A63503-6E18-1C77-6099-B4D820159CFD}"/>
              </a:ext>
            </a:extLst>
          </p:cNvPr>
          <p:cNvSpPr txBox="1"/>
          <p:nvPr/>
        </p:nvSpPr>
        <p:spPr>
          <a:xfrm>
            <a:off x="449989" y="1723816"/>
            <a:ext cx="2432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D933BF-082A-941B-CE8D-381E65F7E9FC}"/>
                  </a:ext>
                </a:extLst>
              </p:cNvPr>
              <p:cNvSpPr txBox="1"/>
              <p:nvPr/>
            </p:nvSpPr>
            <p:spPr>
              <a:xfrm>
                <a:off x="449989" y="2199304"/>
                <a:ext cx="706183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D933BF-082A-941B-CE8D-381E65F7E9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99304"/>
                <a:ext cx="706183" cy="778460"/>
              </a:xfrm>
              <a:prstGeom prst="rect">
                <a:avLst/>
              </a:prstGeom>
              <a:blipFill>
                <a:blip r:embed="rId3"/>
                <a:stretch>
                  <a:fillRect l="-13793" r="-1379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0CF2116-7FEB-A689-90E4-C1D09AC62F50}"/>
              </a:ext>
            </a:extLst>
          </p:cNvPr>
          <p:cNvSpPr txBox="1"/>
          <p:nvPr/>
        </p:nvSpPr>
        <p:spPr>
          <a:xfrm>
            <a:off x="449989" y="3359640"/>
            <a:ext cx="387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57B97A-83C9-6246-A430-7CC91939D6C9}"/>
                  </a:ext>
                </a:extLst>
              </p:cNvPr>
              <p:cNvSpPr txBox="1"/>
              <p:nvPr/>
            </p:nvSpPr>
            <p:spPr>
              <a:xfrm>
                <a:off x="449989" y="3835128"/>
                <a:ext cx="1164337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57B97A-83C9-6246-A430-7CC91939D6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5128"/>
                <a:ext cx="1164337" cy="766458"/>
              </a:xfrm>
              <a:prstGeom prst="rect">
                <a:avLst/>
              </a:prstGeom>
              <a:blipFill>
                <a:blip r:embed="rId4"/>
                <a:stretch>
                  <a:fillRect l="-8377" r="-837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C275B6B-7B9C-E189-9F57-250A008913D3}"/>
              </a:ext>
            </a:extLst>
          </p:cNvPr>
          <p:cNvSpPr txBox="1"/>
          <p:nvPr/>
        </p:nvSpPr>
        <p:spPr>
          <a:xfrm>
            <a:off x="449989" y="5312519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7A51C1-A771-D154-4592-4584D8164DDD}"/>
              </a:ext>
            </a:extLst>
          </p:cNvPr>
          <p:cNvSpPr txBox="1"/>
          <p:nvPr/>
        </p:nvSpPr>
        <p:spPr>
          <a:xfrm>
            <a:off x="449989" y="5788007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626"/>
          <p:cNvSpPr txBox="1"/>
          <p:nvPr/>
        </p:nvSpPr>
        <p:spPr>
          <a:xfrm>
            <a:off x="540119" y="83671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8" name="yt_shape_10638"/>
          <p:cNvSpPr txBox="1"/>
          <p:nvPr/>
        </p:nvSpPr>
        <p:spPr>
          <a:xfrm>
            <a:off x="540000" y="2641810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因考虑不全面而出错</a:t>
            </a:r>
          </a:p>
        </p:txBody>
      </p:sp>
      <p:sp>
        <p:nvSpPr>
          <p:cNvPr id="10639" name="yt_shape_10639"/>
          <p:cNvSpPr txBox="1"/>
          <p:nvPr/>
        </p:nvSpPr>
        <p:spPr>
          <a:xfrm>
            <a:off x="540000" y="3146120"/>
            <a:ext cx="81414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｜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有意义且等于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40" name="yt_table_106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418595"/>
              </p:ext>
            </p:extLst>
          </p:nvPr>
        </p:nvGraphicFramePr>
        <p:xfrm>
          <a:off x="540000" y="3625423"/>
          <a:ext cx="48279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</a:tbl>
          </a:graphicData>
        </a:graphic>
      </p:graphicFrame>
      <p:pic>
        <p:nvPicPr>
          <p:cNvPr id="3" name="yt_shape_1698821979422" title="H_28.801733">
            <a:extLst>
              <a:ext uri="{FF2B5EF4-FFF2-40B4-BE49-F238E27FC236}">
                <a16:creationId xmlns:a16="http://schemas.microsoft.com/office/drawing/2014/main" id="{75B58A8A-730B-A98C-AEBB-F39CE85746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8348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AC311B-4347-0D5B-05AA-A90C2DC150AE}"/>
              </a:ext>
            </a:extLst>
          </p:cNvPr>
          <p:cNvSpPr txBox="1"/>
          <p:nvPr/>
        </p:nvSpPr>
        <p:spPr>
          <a:xfrm>
            <a:off x="7682448" y="30993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3" name="yt_shape_10643"/>
          <p:cNvSpPr txBox="1"/>
          <p:nvPr/>
        </p:nvSpPr>
        <p:spPr>
          <a:xfrm>
            <a:off x="540000" y="836712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642" name="yt_image_10642" title="H_50.04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45" name="yt_shape_10645"/>
              <p:cNvSpPr txBox="1"/>
              <p:nvPr/>
            </p:nvSpPr>
            <p:spPr>
              <a:xfrm>
                <a:off x="540119" y="1340768"/>
                <a:ext cx="11111999" cy="12418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0.3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的大小关系是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645" name="yt_shape_106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0768"/>
                <a:ext cx="11111999" cy="1241878"/>
              </a:xfrm>
              <a:prstGeom prst="rect">
                <a:avLst/>
              </a:prstGeom>
              <a:blipFill>
                <a:blip r:embed="rId3"/>
                <a:stretch>
                  <a:fillRect l="-1701" r="-220" b="-14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47" name="yt_table_106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027388"/>
              </p:ext>
            </p:extLst>
          </p:nvPr>
        </p:nvGraphicFramePr>
        <p:xfrm>
          <a:off x="540000" y="2526821"/>
          <a:ext cx="6218556" cy="950976"/>
        </p:xfrm>
        <a:graphic>
          <a:graphicData uri="http://schemas.openxmlformats.org/drawingml/2006/table">
            <a:tbl>
              <a:tblPr/>
              <a:tblGrid>
                <a:gridCol w="3575368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2643188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49" name="yt_shape_10649"/>
              <p:cNvSpPr txBox="1"/>
              <p:nvPr/>
            </p:nvSpPr>
            <p:spPr>
              <a:xfrm>
                <a:off x="540119" y="3494207"/>
                <a:ext cx="11111999" cy="11572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绥化市中考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定义一种新的运算：若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A▲B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｜，那么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▲2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的值是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649" name="yt_shape_106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94207"/>
                <a:ext cx="11111999" cy="1157240"/>
              </a:xfrm>
              <a:prstGeom prst="rect">
                <a:avLst/>
              </a:prstGeom>
              <a:blipFill>
                <a:blip r:embed="rId4"/>
                <a:stretch>
                  <a:fillRect l="-1701" t="-4211" b="-7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51" name="yt_table_10651" title="H_83.6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6610009"/>
                  </p:ext>
                </p:extLst>
              </p:nvPr>
            </p:nvGraphicFramePr>
            <p:xfrm>
              <a:off x="540000" y="4687061"/>
              <a:ext cx="4591368" cy="1147953"/>
            </p:xfrm>
            <a:graphic>
              <a:graphicData uri="http://schemas.openxmlformats.org/drawingml/2006/table">
                <a:tbl>
                  <a:tblPr/>
                  <a:tblGrid>
                    <a:gridCol w="3575368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651" name="yt_table_10651" title="H_83.6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6610009"/>
                  </p:ext>
                </p:extLst>
              </p:nvPr>
            </p:nvGraphicFramePr>
            <p:xfrm>
              <a:off x="540000" y="4687061"/>
              <a:ext cx="4591368" cy="1147953"/>
            </p:xfrm>
            <a:graphic>
              <a:graphicData uri="http://schemas.openxmlformats.org/drawingml/2006/table">
                <a:tbl>
                  <a:tblPr/>
                  <a:tblGrid>
                    <a:gridCol w="3575368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2"/>
                      </a:ext>
                    </a:extLst>
                  </a:tr>
                  <a:tr h="6724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78378" r="-28450" b="-90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351497" t="-78378" b="-90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D42DBA4-44F1-A38F-CDF2-542A477D45A3}"/>
              </a:ext>
            </a:extLst>
          </p:cNvPr>
          <p:cNvSpPr txBox="1"/>
          <p:nvPr/>
        </p:nvSpPr>
        <p:spPr>
          <a:xfrm>
            <a:off x="1669308" y="209946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BB4BAA-3725-F4BF-C19E-4551D01C9AE5}"/>
              </a:ext>
            </a:extLst>
          </p:cNvPr>
          <p:cNvSpPr txBox="1"/>
          <p:nvPr/>
        </p:nvSpPr>
        <p:spPr>
          <a:xfrm>
            <a:off x="4555764" y="3922889"/>
            <a:ext cx="383286" cy="7641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0652"/>
              <p:cNvSpPr txBox="1"/>
              <p:nvPr/>
            </p:nvSpPr>
            <p:spPr>
              <a:xfrm>
                <a:off x="540000" y="5623165"/>
                <a:ext cx="9808775" cy="12034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 dirty="0" smtClean="0">
                    <a:noFill/>
                    <a:effectLst/>
                    <a:latin typeface="白正"/>
                    <a:ea typeface="宋体"/>
                  </a:rPr>
                  <a:t>⁠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</a:endParaRPr>
              </a:p>
            </p:txBody>
          </p:sp>
        </mc:Choice>
        <mc:Fallback xmlns="">
          <p:sp>
            <p:nvSpPr>
              <p:cNvPr id="10" name="yt_shape_106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23165"/>
                <a:ext cx="9808775" cy="1203406"/>
              </a:xfrm>
              <a:prstGeom prst="rect">
                <a:avLst/>
              </a:prstGeom>
              <a:blipFill>
                <a:blip r:embed="rId6"/>
                <a:stretch>
                  <a:fillRect l="-1927" r="-870" b="-9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4938263-A2F9-4CA0-12EC-8C0666CA501F}"/>
                  </a:ext>
                </a:extLst>
              </p:cNvPr>
              <p:cNvSpPr txBox="1"/>
              <p:nvPr/>
            </p:nvSpPr>
            <p:spPr>
              <a:xfrm>
                <a:off x="9370566" y="5373216"/>
                <a:ext cx="6134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4938263-A2F9-4CA0-12EC-8C0666CA5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0566" y="5373216"/>
                <a:ext cx="613474" cy="76506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77D05C7-71D6-FF88-04B8-BBD8155E8914}"/>
              </a:ext>
            </a:extLst>
          </p:cNvPr>
          <p:cNvSpPr txBox="1"/>
          <p:nvPr/>
        </p:nvSpPr>
        <p:spPr>
          <a:xfrm>
            <a:off x="6240016" y="62597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52" name="yt_shape_10652"/>
              <p:cNvSpPr txBox="1"/>
              <p:nvPr/>
            </p:nvSpPr>
            <p:spPr>
              <a:xfrm>
                <a:off x="540000" y="954619"/>
                <a:ext cx="5795304" cy="3238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52" name="yt_shape_106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54619"/>
                <a:ext cx="5795304" cy="3238835"/>
              </a:xfrm>
              <a:prstGeom prst="rect">
                <a:avLst/>
              </a:prstGeom>
              <a:blipFill>
                <a:blip r:embed="rId2"/>
                <a:stretch>
                  <a:fillRect l="-3263" t="-3578" r="-2316" b="-4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D044D8-A711-93B8-5D16-0FDD36313FDA}"/>
                  </a:ext>
                </a:extLst>
              </p:cNvPr>
              <p:cNvSpPr txBox="1"/>
              <p:nvPr/>
            </p:nvSpPr>
            <p:spPr>
              <a:xfrm>
                <a:off x="449989" y="1700808"/>
                <a:ext cx="390131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D044D8-A711-93B8-5D16-0FDD36313F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00808"/>
                <a:ext cx="3901313" cy="615391"/>
              </a:xfrm>
              <a:prstGeom prst="rect">
                <a:avLst/>
              </a:prstGeom>
              <a:blipFill>
                <a:blip r:embed="rId3"/>
                <a:stretch>
                  <a:fillRect l="-2500" r="-234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76342F-CCBE-9D6A-F452-75736079A5B8}"/>
                  </a:ext>
                </a:extLst>
              </p:cNvPr>
              <p:cNvSpPr txBox="1"/>
              <p:nvPr/>
            </p:nvSpPr>
            <p:spPr>
              <a:xfrm>
                <a:off x="449989" y="2222587"/>
                <a:ext cx="152781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76342F-CCBE-9D6A-F452-75736079A5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22587"/>
                <a:ext cx="1527811" cy="615392"/>
              </a:xfrm>
              <a:prstGeom prst="rect">
                <a:avLst/>
              </a:prstGeom>
              <a:blipFill>
                <a:blip r:embed="rId4"/>
                <a:stretch>
                  <a:fillRect l="-6400" r="-640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72A8991-F711-AAC7-2D11-1F6C478E66D6}"/>
                  </a:ext>
                </a:extLst>
              </p:cNvPr>
              <p:cNvSpPr txBox="1"/>
              <p:nvPr/>
            </p:nvSpPr>
            <p:spPr>
              <a:xfrm>
                <a:off x="449989" y="3356992"/>
                <a:ext cx="35965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72A8991-F711-AAC7-2D11-1F6C478E66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6992"/>
                <a:ext cx="3596513" cy="613931"/>
              </a:xfrm>
              <a:prstGeom prst="rect">
                <a:avLst/>
              </a:prstGeom>
              <a:blipFill>
                <a:blip r:embed="rId5"/>
                <a:stretch>
                  <a:fillRect l="-2712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4E63F3-B471-DFEB-59E1-ED6FFE058802}"/>
                  </a:ext>
                </a:extLst>
              </p:cNvPr>
              <p:cNvSpPr txBox="1"/>
              <p:nvPr/>
            </p:nvSpPr>
            <p:spPr>
              <a:xfrm>
                <a:off x="449989" y="3877311"/>
                <a:ext cx="108191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4E63F3-B471-DFEB-59E1-ED6FFE0588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7311"/>
                <a:ext cx="1081914" cy="554685"/>
              </a:xfrm>
              <a:prstGeom prst="rect">
                <a:avLst/>
              </a:prstGeom>
              <a:blipFill>
                <a:blip r:embed="rId6"/>
                <a:stretch>
                  <a:fillRect l="-9040" t="-1099" r="-9040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0664"/>
          <p:cNvSpPr txBox="1"/>
          <p:nvPr/>
        </p:nvSpPr>
        <p:spPr>
          <a:xfrm>
            <a:off x="540000" y="4365104"/>
            <a:ext cx="428322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E3C3EEA-353C-971C-3E3D-D6AF977BCDB8}"/>
              </a:ext>
            </a:extLst>
          </p:cNvPr>
          <p:cNvSpPr txBox="1"/>
          <p:nvPr/>
        </p:nvSpPr>
        <p:spPr>
          <a:xfrm>
            <a:off x="449989" y="479378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6A5AF4C-8964-8FB5-DA2A-998CA895ECB0}"/>
              </a:ext>
            </a:extLst>
          </p:cNvPr>
          <p:cNvSpPr txBox="1"/>
          <p:nvPr/>
        </p:nvSpPr>
        <p:spPr>
          <a:xfrm>
            <a:off x="449989" y="5269274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0DC37E6-F2FF-5379-BBAD-3F63EA83889A}"/>
              </a:ext>
            </a:extLst>
          </p:cNvPr>
          <p:cNvSpPr txBox="1"/>
          <p:nvPr/>
        </p:nvSpPr>
        <p:spPr>
          <a:xfrm>
            <a:off x="449989" y="5744762"/>
            <a:ext cx="1348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1A5DF10-B498-DFCA-9EC3-034639403757}"/>
              </a:ext>
            </a:extLst>
          </p:cNvPr>
          <p:cNvSpPr txBox="1"/>
          <p:nvPr/>
        </p:nvSpPr>
        <p:spPr>
          <a:xfrm>
            <a:off x="449989" y="6220250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2241</Words>
  <Application>Microsoft Office PowerPoint</Application>
  <PresentationFormat>宽屏</PresentationFormat>
  <Paragraphs>171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2023-11-02T10:28:38Z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