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62" r:id="rId2"/>
    <p:sldId id="374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134" y="58"/>
      </p:cViewPr>
      <p:guideLst>
        <p:guide orient="horz" pos="2159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10" Type="http://schemas.openxmlformats.org/officeDocument/2006/relationships/image" Target="../media/image7.png"/><Relationship Id="rId4" Type="http://schemas.openxmlformats.org/officeDocument/2006/relationships/tags" Target="../tags/tag8.xml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33400" y="3078480"/>
            <a:ext cx="11125200" cy="70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"/>
          <a:stretch>
            <a:fillRect/>
          </a:stretch>
        </p:blipFill>
        <p:spPr>
          <a:xfrm>
            <a:off x="191769" y="836930"/>
            <a:ext cx="10346987" cy="4248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 r="7549" b="50302"/>
          <a:stretch>
            <a:fillRect/>
          </a:stretch>
        </p:blipFill>
        <p:spPr>
          <a:xfrm>
            <a:off x="8760296" y="4533091"/>
            <a:ext cx="3320578" cy="2029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016635"/>
            <a:ext cx="5271135" cy="1456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743816"/>
            <a:ext cx="4457142" cy="466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586480"/>
            <a:ext cx="3454400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4391795"/>
            <a:ext cx="4466666" cy="466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5172075"/>
            <a:ext cx="7212965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90" y="6115685"/>
            <a:ext cx="2447925" cy="51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1" grpId="0" bldLvl="0" animBg="1"/>
      <p:bldP spid="15" grpId="0" animBg="1"/>
      <p:bldP spid="17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5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33475"/>
            <a:ext cx="8621395" cy="525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2021270"/>
            <a:ext cx="2485714" cy="467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2807970"/>
            <a:ext cx="5034915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3660775"/>
            <a:ext cx="6154420" cy="487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1990" y="4431030"/>
            <a:ext cx="2921635" cy="58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1990" y="5263515"/>
            <a:ext cx="7065645" cy="717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 r="7549" b="50302"/>
          <a:stretch>
            <a:fillRect/>
          </a:stretch>
        </p:blipFill>
        <p:spPr>
          <a:xfrm>
            <a:off x="7824470" y="4077335"/>
            <a:ext cx="4184650" cy="2557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13" grpId="0" bldLvl="0" animBg="1"/>
      <p:bldP spid="18" grpId="0" bldLvl="0" animBg="1"/>
      <p:bldP spid="23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836745"/>
            <a:ext cx="8055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3335" y="3652520"/>
            <a:ext cx="3578225" cy="1047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47470" y="4838065"/>
            <a:ext cx="3364865" cy="1062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347470" y="6132195"/>
            <a:ext cx="3293745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9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625" y="1020445"/>
            <a:ext cx="5252720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2625" y="1981200"/>
            <a:ext cx="4675505" cy="2091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6590" y="4483100"/>
            <a:ext cx="4702175" cy="59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73405" y="5245735"/>
            <a:ext cx="3264535" cy="62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68" t="45004"/>
          <a:stretch>
            <a:fillRect/>
          </a:stretch>
        </p:blipFill>
        <p:spPr>
          <a:xfrm>
            <a:off x="6816090" y="3213100"/>
            <a:ext cx="4094480" cy="316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92785"/>
            <a:ext cx="10175875" cy="529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42" t="38750" r="6163" b="12490"/>
          <a:stretch>
            <a:fillRect/>
          </a:stretch>
        </p:blipFill>
        <p:spPr>
          <a:xfrm>
            <a:off x="6672580" y="3789045"/>
            <a:ext cx="4680585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2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6435" y="920115"/>
            <a:ext cx="6840855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21690" y="1790700"/>
            <a:ext cx="5638800" cy="48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6435" y="2581275"/>
            <a:ext cx="4645025" cy="48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95960" y="3357245"/>
            <a:ext cx="3653790" cy="180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56895" y="5507355"/>
            <a:ext cx="4504055" cy="1185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3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4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>
            <p:custDataLst>
              <p:tags r:id="rId1"/>
            </p:custDataLst>
          </p:nvPr>
        </p:nvSpPr>
        <p:spPr bwMode="auto">
          <a:xfrm>
            <a:off x="551815" y="1125220"/>
            <a:ext cx="5156200" cy="671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auto">
          <a:xfrm>
            <a:off x="686435" y="1988820"/>
            <a:ext cx="5071745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auto">
          <a:xfrm>
            <a:off x="623570" y="2694305"/>
            <a:ext cx="5596890" cy="69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auto">
          <a:xfrm>
            <a:off x="263525" y="3553460"/>
            <a:ext cx="4645025" cy="64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auto">
          <a:xfrm>
            <a:off x="407670" y="4366895"/>
            <a:ext cx="4923155" cy="699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auto">
          <a:xfrm>
            <a:off x="407670" y="5104130"/>
            <a:ext cx="4645025" cy="970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42" t="38750" r="6163" b="12490"/>
          <a:stretch>
            <a:fillRect/>
          </a:stretch>
        </p:blipFill>
        <p:spPr>
          <a:xfrm>
            <a:off x="6528435" y="3357245"/>
            <a:ext cx="4680585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765175"/>
            <a:ext cx="10133330" cy="417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27" r="4441" b="52497"/>
          <a:stretch>
            <a:fillRect/>
          </a:stretch>
        </p:blipFill>
        <p:spPr>
          <a:xfrm>
            <a:off x="6600190" y="4005580"/>
            <a:ext cx="4752340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70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86765" y="1031875"/>
            <a:ext cx="3274060" cy="1229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1035" y="2429510"/>
            <a:ext cx="2318385" cy="412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90451" y="3064528"/>
            <a:ext cx="1603006" cy="36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9610" y="3710940"/>
            <a:ext cx="3200400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63905" y="4304665"/>
            <a:ext cx="3634105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95020" y="4961890"/>
            <a:ext cx="4190365" cy="41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795020" y="5547995"/>
            <a:ext cx="3949065" cy="48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589915" y="6287770"/>
            <a:ext cx="2737485" cy="44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animBg="1"/>
      <p:bldP spid="14" grpId="0" bldLvl="0" animBg="1"/>
      <p:bldP spid="18" grpId="0" bldLvl="0" animBg="1"/>
      <p:bldP spid="21" grpId="0" bldLvl="0" animBg="1"/>
      <p:bldP spid="26" grpId="0" bldLvl="0" animBg="1"/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48385"/>
            <a:ext cx="8051165" cy="61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2052955"/>
            <a:ext cx="7240270" cy="57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2920365"/>
            <a:ext cx="3180715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27" r="4441" b="52497"/>
          <a:stretch>
            <a:fillRect/>
          </a:stretch>
        </p:blipFill>
        <p:spPr>
          <a:xfrm>
            <a:off x="5880100" y="3501390"/>
            <a:ext cx="4752340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2023-11-01T16:54:24Z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