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8" r:id="rId4"/>
    <p:sldId id="371" r:id="rId5"/>
    <p:sldId id="377" r:id="rId6"/>
    <p:sldId id="379" r:id="rId7"/>
    <p:sldId id="378" r:id="rId8"/>
    <p:sldId id="380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933795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8" name="yt_shape_11478"/>
          <p:cNvSpPr txBox="1"/>
          <p:nvPr/>
        </p:nvSpPr>
        <p:spPr>
          <a:xfrm>
            <a:off x="540000" y="270018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77" name="yt_image_11477" title="H_50.9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0018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80" name="yt_shape_11480"/>
              <p:cNvSpPr txBox="1"/>
              <p:nvPr/>
            </p:nvSpPr>
            <p:spPr>
              <a:xfrm>
                <a:off x="540120" y="3397766"/>
                <a:ext cx="11111999" cy="11716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一般地，形如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是常数，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的函数叫做反比例函数，也可表示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sng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baseline="30000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spc="-100" dirty="0" smtClean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为常数，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的形式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80" name="yt_shape_114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397766"/>
                <a:ext cx="11111999" cy="1171667"/>
              </a:xfrm>
              <a:prstGeom prst="rect">
                <a:avLst/>
              </a:prstGeom>
              <a:blipFill>
                <a:blip r:embed="rId3"/>
                <a:stretch>
                  <a:fillRect l="-1701" b="-10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6B1890-AFC0-CFF9-C6B0-D7256AB27E79}"/>
                  </a:ext>
                </a:extLst>
              </p:cNvPr>
              <p:cNvSpPr txBox="1"/>
              <p:nvPr/>
            </p:nvSpPr>
            <p:spPr>
              <a:xfrm>
                <a:off x="2583709" y="3140968"/>
                <a:ext cx="1066101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6B1890-AFC0-CFF9-C6B0-D7256AB27E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9" y="3140968"/>
                <a:ext cx="1066101" cy="778460"/>
              </a:xfrm>
              <a:prstGeom prst="rect">
                <a:avLst/>
              </a:prstGeom>
              <a:blipFill>
                <a:blip r:embed="rId4"/>
                <a:stretch>
                  <a:fillRect l="-9143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F96D50B-8198-50CF-22C0-5142C8A8655B}"/>
              </a:ext>
            </a:extLst>
          </p:cNvPr>
          <p:cNvSpPr txBox="1"/>
          <p:nvPr/>
        </p:nvSpPr>
        <p:spPr>
          <a:xfrm>
            <a:off x="551384" y="3933056"/>
            <a:ext cx="13643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3" name="yt_shape_11483"/>
          <p:cNvSpPr txBox="1"/>
          <p:nvPr/>
        </p:nvSpPr>
        <p:spPr>
          <a:xfrm>
            <a:off x="540000" y="1302883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82" name="yt_image_11482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2883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85" name="yt_shape_11485"/>
          <p:cNvSpPr txBox="1"/>
          <p:nvPr/>
        </p:nvSpPr>
        <p:spPr>
          <a:xfrm>
            <a:off x="540000" y="2006180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反比例函数的概念</a:t>
            </a:r>
          </a:p>
        </p:txBody>
      </p:sp>
      <p:sp>
        <p:nvSpPr>
          <p:cNvPr id="11486" name="yt_shape_11486"/>
          <p:cNvSpPr txBox="1"/>
          <p:nvPr/>
        </p:nvSpPr>
        <p:spPr>
          <a:xfrm>
            <a:off x="540000" y="2510490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下列函数属于反比例函数的是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87" name="yt_table_11487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2303821"/>
                  </p:ext>
                </p:extLst>
              </p:nvPr>
            </p:nvGraphicFramePr>
            <p:xfrm>
              <a:off x="540000" y="2989793"/>
              <a:ext cx="6350636" cy="1150493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2132013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1487" name="yt_table_11487" descr="{&quot;rangeId&quot;:3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2303821"/>
                  </p:ext>
                </p:extLst>
              </p:nvPr>
            </p:nvGraphicFramePr>
            <p:xfrm>
              <a:off x="540000" y="2586910"/>
              <a:ext cx="6350636" cy="1060451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2132013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50505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8000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88" name="yt_shape_11488"/>
          <p:cNvSpPr txBox="1"/>
          <p:nvPr/>
        </p:nvSpPr>
        <p:spPr>
          <a:xfrm>
            <a:off x="540000" y="4100798"/>
            <a:ext cx="76447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为反比例函数，则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89" name="yt_table_11489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2357920"/>
                  </p:ext>
                </p:extLst>
              </p:nvPr>
            </p:nvGraphicFramePr>
            <p:xfrm>
              <a:off x="540000" y="4580101"/>
              <a:ext cx="7176454" cy="671449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23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3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1489" name="yt_table_11489" descr="{&quot;rangeId&quot;:4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2357920"/>
                  </p:ext>
                </p:extLst>
              </p:nvPr>
            </p:nvGraphicFramePr>
            <p:xfrm>
              <a:off x="540000" y="4177218"/>
              <a:ext cx="7176454" cy="632714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23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3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8987" r="-537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90" name="yt_shape_11490"/>
              <p:cNvSpPr txBox="1"/>
              <p:nvPr/>
            </p:nvSpPr>
            <p:spPr>
              <a:xfrm>
                <a:off x="540000" y="5263463"/>
                <a:ext cx="10110332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福建省中考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490" name="yt_shape_11490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63463"/>
                <a:ext cx="10110332" cy="651653"/>
              </a:xfrm>
              <a:prstGeom prst="rect">
                <a:avLst/>
              </a:prstGeom>
              <a:blipFill>
                <a:blip r:embed="rId5"/>
                <a:stretch>
                  <a:fillRect l="-1870" r="-905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062205" title="H_28.801733">
            <a:extLst>
              <a:ext uri="{FF2B5EF4-FFF2-40B4-BE49-F238E27FC236}">
                <a16:creationId xmlns:a16="http://schemas.microsoft.com/office/drawing/2014/main" id="{27D05B77-806C-B439-FC22-44F5E22F19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4785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4A9597-A168-A4C2-8DD4-58A73EB8582B}"/>
              </a:ext>
            </a:extLst>
          </p:cNvPr>
          <p:cNvSpPr txBox="1"/>
          <p:nvPr/>
        </p:nvSpPr>
        <p:spPr>
          <a:xfrm>
            <a:off x="5250589" y="24636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9FBB69-1CE4-8A8C-23FC-0096BD80368C}"/>
              </a:ext>
            </a:extLst>
          </p:cNvPr>
          <p:cNvSpPr txBox="1"/>
          <p:nvPr/>
        </p:nvSpPr>
        <p:spPr>
          <a:xfrm>
            <a:off x="7207976" y="405399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4FC466-A380-750E-76D8-61A8676442AA}"/>
              </a:ext>
            </a:extLst>
          </p:cNvPr>
          <p:cNvSpPr txBox="1"/>
          <p:nvPr/>
        </p:nvSpPr>
        <p:spPr>
          <a:xfrm>
            <a:off x="9929141" y="5216657"/>
            <a:ext cx="6372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2" name="yt_shape_11492"/>
          <p:cNvSpPr txBox="1"/>
          <p:nvPr/>
        </p:nvSpPr>
        <p:spPr>
          <a:xfrm>
            <a:off x="540000" y="1628800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实际问题中的反比例函数</a:t>
            </a:r>
          </a:p>
        </p:txBody>
      </p:sp>
      <p:sp>
        <p:nvSpPr>
          <p:cNvPr id="11493" name="yt_shape_11493"/>
          <p:cNvSpPr txBox="1"/>
          <p:nvPr/>
        </p:nvSpPr>
        <p:spPr>
          <a:xfrm>
            <a:off x="540119" y="21331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近视眼镜的度数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与镜片焦距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成反比例函数，已知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度近视眼镜镜片的焦距为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94" name="yt_table_11494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6012714"/>
                  </p:ext>
                </p:extLst>
              </p:nvPr>
            </p:nvGraphicFramePr>
            <p:xfrm>
              <a:off x="540000" y="3092545"/>
              <a:ext cx="4635437" cy="1350010"/>
            </p:xfrm>
            <a:graphic>
              <a:graphicData uri="http://schemas.openxmlformats.org/drawingml/2006/table">
                <a:tbl>
                  <a:tblPr/>
                  <a:tblGrid>
                    <a:gridCol w="2714943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1920494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494" name="yt_table_11494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6012714"/>
                  </p:ext>
                </p:extLst>
              </p:nvPr>
            </p:nvGraphicFramePr>
            <p:xfrm>
              <a:off x="540000" y="3092545"/>
              <a:ext cx="4635437" cy="1350010"/>
            </p:xfrm>
            <a:graphic>
              <a:graphicData uri="http://schemas.openxmlformats.org/drawingml/2006/table">
                <a:tbl>
                  <a:tblPr/>
                  <a:tblGrid>
                    <a:gridCol w="2714943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1920494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</a:tblGrid>
                  <a:tr h="6750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0628" b="-10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1587" b="-10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  <a:tr h="6750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0628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1587" t="-100000" b="-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2062263" title="H_28.801733">
            <a:extLst>
              <a:ext uri="{FF2B5EF4-FFF2-40B4-BE49-F238E27FC236}">
                <a16:creationId xmlns:a16="http://schemas.microsoft.com/office/drawing/2014/main" id="{27564610-15C5-9F30-12D7-FD400DBE7F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7047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562D99-D7A7-5779-715B-8C41767823E8}"/>
              </a:ext>
            </a:extLst>
          </p:cNvPr>
          <p:cNvSpPr txBox="1"/>
          <p:nvPr/>
        </p:nvSpPr>
        <p:spPr>
          <a:xfrm>
            <a:off x="6671521" y="256179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1495"/>
              <p:cNvSpPr txBox="1"/>
              <p:nvPr/>
            </p:nvSpPr>
            <p:spPr>
              <a:xfrm>
                <a:off x="540119" y="4509816"/>
                <a:ext cx="11111999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小明要看一本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页的小说，所需的天数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与平均每天看的页数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成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反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比例函数，表达式为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yt_shape_114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09816"/>
                <a:ext cx="11111999" cy="1122423"/>
              </a:xfrm>
              <a:prstGeom prst="rect">
                <a:avLst/>
              </a:prstGeom>
              <a:blipFill>
                <a:blip r:embed="rId4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47D3AA3-29A6-BCB5-7377-78937FAA5CCF}"/>
              </a:ext>
            </a:extLst>
          </p:cNvPr>
          <p:cNvSpPr txBox="1"/>
          <p:nvPr/>
        </p:nvSpPr>
        <p:spPr>
          <a:xfrm>
            <a:off x="9635382" y="446301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548943B-F4EF-EE53-4569-2096A22D60D9}"/>
                  </a:ext>
                </a:extLst>
              </p:cNvPr>
              <p:cNvSpPr txBox="1"/>
              <p:nvPr/>
            </p:nvSpPr>
            <p:spPr>
              <a:xfrm>
                <a:off x="2583708" y="4787540"/>
                <a:ext cx="1310387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548943B-F4EF-EE53-4569-2096A22D60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4787540"/>
                <a:ext cx="1310387" cy="729692"/>
              </a:xfrm>
              <a:prstGeom prst="rect">
                <a:avLst/>
              </a:prstGeom>
              <a:blipFill>
                <a:blip r:embed="rId5"/>
                <a:stretch>
                  <a:fillRect l="-744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8" name="yt_shape_11498"/>
          <p:cNvSpPr txBox="1"/>
          <p:nvPr/>
        </p:nvSpPr>
        <p:spPr>
          <a:xfrm>
            <a:off x="540000" y="900000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97" name="yt_image_11497" title="H_50.04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0" name="yt_shape_11500"/>
          <p:cNvSpPr txBox="1"/>
          <p:nvPr/>
        </p:nvSpPr>
        <p:spPr>
          <a:xfrm>
            <a:off x="540000" y="1586155"/>
            <a:ext cx="101470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成正比例关系，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成反比例关系，则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01" name="yt_table_115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199721"/>
              </p:ext>
            </p:extLst>
          </p:nvPr>
        </p:nvGraphicFramePr>
        <p:xfrm>
          <a:off x="540000" y="2065458"/>
          <a:ext cx="5708968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2379663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正比例函数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反比例函数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503" name="yt_shape_11503"/>
              <p:cNvSpPr txBox="1"/>
              <p:nvPr/>
            </p:nvSpPr>
            <p:spPr>
              <a:xfrm>
                <a:off x="540119" y="3067012"/>
                <a:ext cx="11111999" cy="34392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下列函数：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的反比例函数的是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①③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填序号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南充市第七中学单元卷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面积一定的梯形，其上底长是下底长的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，设下底长为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，高为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，且当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的关系式为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，上底长是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7.5cm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503" name="yt_shape_11503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67012"/>
                <a:ext cx="11111999" cy="3439275"/>
              </a:xfrm>
              <a:prstGeom prst="rect">
                <a:avLst/>
              </a:prstGeom>
              <a:blipFill>
                <a:blip r:embed="rId3"/>
                <a:stretch>
                  <a:fillRect l="-1701" r="-933" b="-4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7B9C377-A6AD-5C75-F761-D1253F59FE26}"/>
              </a:ext>
            </a:extLst>
          </p:cNvPr>
          <p:cNvSpPr txBox="1"/>
          <p:nvPr/>
        </p:nvSpPr>
        <p:spPr>
          <a:xfrm>
            <a:off x="9686064" y="15393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E489B9-3499-0C95-521E-C04F515E263E}"/>
              </a:ext>
            </a:extLst>
          </p:cNvPr>
          <p:cNvSpPr txBox="1"/>
          <p:nvPr/>
        </p:nvSpPr>
        <p:spPr>
          <a:xfrm>
            <a:off x="5291983" y="37020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F4FE53-5A78-F822-0B8E-C65D9C90F9B0}"/>
                  </a:ext>
                </a:extLst>
              </p:cNvPr>
              <p:cNvSpPr txBox="1"/>
              <p:nvPr/>
            </p:nvSpPr>
            <p:spPr>
              <a:xfrm>
                <a:off x="3615583" y="5157192"/>
                <a:ext cx="1175449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F4FE53-5A78-F822-0B8E-C65D9C90F9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5583" y="5157192"/>
                <a:ext cx="1175449" cy="768617"/>
              </a:xfrm>
              <a:prstGeom prst="rect">
                <a:avLst/>
              </a:prstGeom>
              <a:blipFill>
                <a:blip r:embed="rId4"/>
                <a:stretch>
                  <a:fillRect l="-777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16431CB-C8B5-85B8-5283-E48EC4E3C01B}"/>
              </a:ext>
            </a:extLst>
          </p:cNvPr>
          <p:cNvSpPr txBox="1"/>
          <p:nvPr/>
        </p:nvSpPr>
        <p:spPr>
          <a:xfrm>
            <a:off x="4309321" y="6001849"/>
            <a:ext cx="12373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0" name="yt_shape_11510"/>
          <p:cNvSpPr txBox="1"/>
          <p:nvPr/>
        </p:nvSpPr>
        <p:spPr>
          <a:xfrm>
            <a:off x="540119" y="13421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如图，科技小组准备用材料围建一个面积为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的长方形科技园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，其中一边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靠墙，墙长为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</p:txBody>
      </p:sp>
      <p:pic>
        <p:nvPicPr>
          <p:cNvPr id="11511" name="yt_image_1151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6715" y="2453907"/>
            <a:ext cx="2258568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13" name="yt_shape_11513"/>
          <p:cNvSpPr txBox="1"/>
          <p:nvPr/>
        </p:nvSpPr>
        <p:spPr>
          <a:xfrm>
            <a:off x="540000" y="3788001"/>
            <a:ext cx="442749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15" name="yt_shape_11515"/>
              <p:cNvSpPr txBox="1"/>
              <p:nvPr/>
            </p:nvSpPr>
            <p:spPr>
              <a:xfrm>
                <a:off x="540000" y="5233600"/>
                <a:ext cx="9273372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由题意得，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长方形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15" name="yt_shape_11515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33600"/>
                <a:ext cx="9273372" cy="642292"/>
              </a:xfrm>
              <a:prstGeom prst="rect">
                <a:avLst/>
              </a:prstGeom>
              <a:blipFill>
                <a:blip r:embed="rId3"/>
                <a:stretch>
                  <a:fillRect l="-203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8727CB-12A8-5F4C-F997-4B28DF52DD64}"/>
                  </a:ext>
                </a:extLst>
              </p:cNvPr>
              <p:cNvSpPr txBox="1"/>
              <p:nvPr/>
            </p:nvSpPr>
            <p:spPr>
              <a:xfrm>
                <a:off x="449989" y="4169743"/>
                <a:ext cx="9262173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由题意得，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长方形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，故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8727CB-12A8-5F4C-F997-4B28DF52DD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69743"/>
                <a:ext cx="9262173" cy="729692"/>
              </a:xfrm>
              <a:prstGeom prst="rect">
                <a:avLst/>
              </a:prstGeom>
              <a:blipFill>
                <a:blip r:embed="rId4"/>
                <a:stretch>
                  <a:fillRect l="-1053" r="-92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7" name="yt_shape_11517"/>
              <p:cNvSpPr txBox="1"/>
              <p:nvPr/>
            </p:nvSpPr>
            <p:spPr>
              <a:xfrm>
                <a:off x="540119" y="2333746"/>
                <a:ext cx="11111999" cy="25505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都是正整数可得，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可取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符合条件的围建方案为：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17" name="yt_shape_11517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3746"/>
                <a:ext cx="11111999" cy="2550506"/>
              </a:xfrm>
              <a:prstGeom prst="rect">
                <a:avLst/>
              </a:prstGeom>
              <a:blipFill>
                <a:blip r:embed="rId2"/>
                <a:stretch>
                  <a:fillRect l="-1701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083A23-E708-F14A-D3F9-18455E3AAB03}"/>
                  </a:ext>
                </a:extLst>
              </p:cNvPr>
              <p:cNvSpPr txBox="1"/>
              <p:nvPr/>
            </p:nvSpPr>
            <p:spPr>
              <a:xfrm>
                <a:off x="540119" y="2286940"/>
                <a:ext cx="10865486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，且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都是正整数可得，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可取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083A23-E708-F14A-D3F9-18455E3AAB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86940"/>
                <a:ext cx="10865486" cy="768617"/>
              </a:xfrm>
              <a:prstGeom prst="rect">
                <a:avLst/>
              </a:prstGeom>
              <a:blipFill>
                <a:blip r:embed="rId3"/>
                <a:stretch>
                  <a:fillRect l="-898" r="-84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F9AB592-281F-17D4-8071-D45CF568C7A9}"/>
              </a:ext>
            </a:extLst>
          </p:cNvPr>
          <p:cNvSpPr txBox="1"/>
          <p:nvPr/>
        </p:nvSpPr>
        <p:spPr>
          <a:xfrm>
            <a:off x="540119" y="296194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2BA12A-E921-F02E-5B42-1DDDF336AEFE}"/>
              </a:ext>
            </a:extLst>
          </p:cNvPr>
          <p:cNvSpPr txBox="1"/>
          <p:nvPr/>
        </p:nvSpPr>
        <p:spPr>
          <a:xfrm>
            <a:off x="540119" y="3437433"/>
            <a:ext cx="363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E64EDA-78E4-26F2-09B3-20826AB90BF3}"/>
              </a:ext>
            </a:extLst>
          </p:cNvPr>
          <p:cNvSpPr txBox="1"/>
          <p:nvPr/>
        </p:nvSpPr>
        <p:spPr>
          <a:xfrm>
            <a:off x="540119" y="3912921"/>
            <a:ext cx="106130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符合条件的围建方案为：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79B8F3-B931-7135-0D5F-1880A9528730}"/>
              </a:ext>
            </a:extLst>
          </p:cNvPr>
          <p:cNvSpPr txBox="1"/>
          <p:nvPr/>
        </p:nvSpPr>
        <p:spPr>
          <a:xfrm>
            <a:off x="540119" y="4388409"/>
            <a:ext cx="2220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1514"/>
          <p:cNvSpPr txBox="1"/>
          <p:nvPr/>
        </p:nvSpPr>
        <p:spPr>
          <a:xfrm>
            <a:off x="540119" y="13782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若围成长方形科技园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的三边材料总长不超过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，材料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的长都是整米数，求出满足条件的所有围建方案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9" name="yt_image_1151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25288" y="4697590"/>
            <a:ext cx="2258568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1" name="yt_shape_11521"/>
          <p:cNvSpPr txBox="1"/>
          <p:nvPr/>
        </p:nvSpPr>
        <p:spPr>
          <a:xfrm>
            <a:off x="540000" y="3126131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1520" name="yt_image_1152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202962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23" name="yt_shape_11523"/>
          <p:cNvSpPr txBox="1"/>
          <p:nvPr/>
        </p:nvSpPr>
        <p:spPr>
          <a:xfrm>
            <a:off x="1752897" y="3577130"/>
            <a:ext cx="8686206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在反比例函数中，自变量的取值范围是不等于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的一切实数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0151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1041</Words>
  <Application>Microsoft Office PowerPoint</Application>
  <PresentationFormat>宽屏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2023-11-02T10:51:15Z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