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7" r:id="rId21"/>
    <p:sldId id="342" r:id="rId22"/>
    <p:sldId id="343" r:id="rId23"/>
    <p:sldId id="344" r:id="rId24"/>
    <p:sldId id="345" r:id="rId25"/>
    <p:sldId id="348" r:id="rId26"/>
    <p:sldId id="349" r:id="rId27"/>
    <p:sldId id="346" r:id="rId28"/>
    <p:sldId id="350" r:id="rId29"/>
    <p:sldId id="355" r:id="rId30"/>
    <p:sldId id="351" r:id="rId31"/>
    <p:sldId id="352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1142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5150" y="3033712"/>
            <a:ext cx="5981700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1581150"/>
            <a:ext cx="10420350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01166" y="4146241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2775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7089" y="1143366"/>
            <a:ext cx="10401300" cy="3076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7692" y="4309012"/>
            <a:ext cx="10382250" cy="1190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550046" y="2392220"/>
            <a:ext cx="40352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7310" y="3638241"/>
            <a:ext cx="645525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10910" y="4949805"/>
            <a:ext cx="645525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2355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1038225"/>
            <a:ext cx="10420350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39711" y="4654241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8163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980728"/>
            <a:ext cx="10496550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73020" y="2862386"/>
            <a:ext cx="553162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89528" y="5467041"/>
            <a:ext cx="876435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908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808665"/>
            <a:ext cx="10439400" cy="5715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4298" y="6085742"/>
            <a:ext cx="1847850" cy="419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29455" y="2603768"/>
            <a:ext cx="5762471" cy="1580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97310" y="4330968"/>
            <a:ext cx="6251999" cy="22083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8447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157287"/>
            <a:ext cx="10515600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95710" y="2409804"/>
            <a:ext cx="6372071" cy="37693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1521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1295400"/>
            <a:ext cx="10420350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78328" y="1938750"/>
            <a:ext cx="1347489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8191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9581" y="1148495"/>
            <a:ext cx="9934575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547" y="1107477"/>
            <a:ext cx="6953961" cy="48499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951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556792"/>
            <a:ext cx="6858000" cy="285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8474" y="1421514"/>
            <a:ext cx="7849889" cy="3603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4116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8615" y="785629"/>
            <a:ext cx="10420350" cy="3590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7992" y="4389560"/>
            <a:ext cx="9982200" cy="2228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38692" y="4441804"/>
            <a:ext cx="6741525" cy="23192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5430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8178" y="908720"/>
            <a:ext cx="9382125" cy="457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8178" y="1556792"/>
            <a:ext cx="10382250" cy="4210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56584" y="1661659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01166" y="2843914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64220" y="4755841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124744"/>
            <a:ext cx="6315075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5346" y="1107478"/>
            <a:ext cx="9013671" cy="53579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5120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1276350"/>
            <a:ext cx="10401300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6848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1426" y="993897"/>
            <a:ext cx="9344025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3965" y="3675186"/>
            <a:ext cx="7951489" cy="2430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492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4210" y="984006"/>
            <a:ext cx="9267825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7710" y="1024349"/>
            <a:ext cx="9484725" cy="30396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6110" y="4257077"/>
            <a:ext cx="9567853" cy="18573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9340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733" y="814021"/>
            <a:ext cx="10420350" cy="5810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20220" y="3906095"/>
            <a:ext cx="7212579" cy="2734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0636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4602" y="1869830"/>
            <a:ext cx="9886950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0911" y="1837150"/>
            <a:ext cx="10112797" cy="29934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4324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8120" y="947737"/>
            <a:ext cx="10477500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521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5862" y="1404937"/>
            <a:ext cx="9820275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2345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8820150" cy="3514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9238" y="1375332"/>
            <a:ext cx="9244579" cy="41480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922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7019925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5347" y="1329150"/>
            <a:ext cx="8791998" cy="432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6121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980728"/>
            <a:ext cx="10382250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82693" y="4238605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49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052736"/>
            <a:ext cx="8753475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0002" y="1061295"/>
            <a:ext cx="10205162" cy="511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5414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916832"/>
            <a:ext cx="5762625" cy="2000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9238" y="1790968"/>
            <a:ext cx="7969962" cy="32336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2952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323975"/>
            <a:ext cx="10477500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28875" y="1984932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65820" y="4469514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0573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1742" y="1038591"/>
            <a:ext cx="10477500" cy="3057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5971" y="4293942"/>
            <a:ext cx="9963150" cy="1171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9639" y="4386387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1207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2209800"/>
            <a:ext cx="10477500" cy="2438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47348" y="3555114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5936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1552575"/>
            <a:ext cx="1045845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16220" y="3490459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1528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1819275"/>
            <a:ext cx="10439400" cy="3219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39711" y="3943040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8225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436" y="905607"/>
            <a:ext cx="10458450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82693" y="5023695"/>
            <a:ext cx="475070" cy="44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5414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6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2024-11-04T01:11:39Z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