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2"/>
    <p:sldId id="372" r:id="rId3"/>
    <p:sldId id="371" r:id="rId4"/>
    <p:sldId id="370" r:id="rId5"/>
    <p:sldId id="369" r:id="rId6"/>
    <p:sldId id="368" r:id="rId7"/>
    <p:sldId id="367" r:id="rId8"/>
    <p:sldId id="366" r:id="rId9"/>
    <p:sldId id="365" r:id="rId10"/>
    <p:sldId id="373" r:id="rId11"/>
    <p:sldId id="364" r:id="rId12"/>
  </p:sldIdLst>
  <p:sldSz cx="12192000" cy="6858000"/>
  <p:notesSz cx="6858000" cy="9144000"/>
  <p:custDataLst>
    <p:tags r:id="rId13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8" userDrawn="1">
          <p15:clr>
            <a:srgbClr val="A4A3A4"/>
          </p15:clr>
        </p15:guide>
        <p15:guide id="2" pos="381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 showGuides="1">
      <p:cViewPr>
        <p:scale>
          <a:sx n="59" d="100"/>
          <a:sy n="59" d="100"/>
        </p:scale>
        <p:origin x="1032" y="562"/>
      </p:cViewPr>
      <p:guideLst>
        <p:guide orient="horz" pos="2168"/>
        <p:guide pos="381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4.xml"/><Relationship Id="rId1" Type="http://schemas.openxmlformats.org/officeDocument/2006/relationships/tags" Target="../tags/tag13.xml"/><Relationship Id="rId5" Type="http://schemas.openxmlformats.org/officeDocument/2006/relationships/image" Target="../media/image11.png"/><Relationship Id="rId4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5" Type="http://schemas.openxmlformats.org/officeDocument/2006/relationships/image" Target="../media/image7.png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tags" Target="../tags/tag10.xml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6" Type="http://schemas.openxmlformats.org/officeDocument/2006/relationships/image" Target="../media/image7.png"/><Relationship Id="rId5" Type="http://schemas.openxmlformats.org/officeDocument/2006/relationships/image" Target="../media/image9.png"/><Relationship Id="rId4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1.xml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407670" y="3082290"/>
            <a:ext cx="11458575" cy="6940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157"/>
          <a:stretch/>
        </p:blipFill>
        <p:spPr>
          <a:xfrm>
            <a:off x="767408" y="1484783"/>
            <a:ext cx="10657184" cy="43112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5" name="矩形 14"/>
          <p:cNvSpPr/>
          <p:nvPr/>
        </p:nvSpPr>
        <p:spPr bwMode="auto">
          <a:xfrm>
            <a:off x="623987" y="1624871"/>
            <a:ext cx="6264101" cy="5925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623987" y="2467585"/>
            <a:ext cx="3023741" cy="7346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auto">
          <a:xfrm>
            <a:off x="467845" y="3202268"/>
            <a:ext cx="11264473" cy="17388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auto">
          <a:xfrm>
            <a:off x="779118" y="5116819"/>
            <a:ext cx="8144406" cy="7319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385" r="6996" b="67346"/>
          <a:stretch>
            <a:fillRect/>
          </a:stretch>
        </p:blipFill>
        <p:spPr>
          <a:xfrm>
            <a:off x="8344924" y="1115601"/>
            <a:ext cx="3355279" cy="20866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2723613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 animBg="1"/>
      <p:bldP spid="17" grpId="0" bldLvl="0" animBg="1"/>
      <p:bldP spid="19" grpId="0" bldLvl="0" animBg="1"/>
      <p:bldP spid="22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2487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6049" y="1277840"/>
            <a:ext cx="2656600" cy="3313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09600" y="1885315"/>
            <a:ext cx="3838575" cy="6089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685800" y="2770505"/>
            <a:ext cx="5806440" cy="6267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609600" y="3442335"/>
            <a:ext cx="5659120" cy="6858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auto">
          <a:xfrm>
            <a:off x="685800" y="4243705"/>
            <a:ext cx="3987800" cy="5657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auto">
          <a:xfrm>
            <a:off x="686049" y="5143327"/>
            <a:ext cx="2104909" cy="4162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auto">
          <a:xfrm>
            <a:off x="661035" y="5893435"/>
            <a:ext cx="5043805" cy="5568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385" r="6996" b="67346"/>
          <a:stretch>
            <a:fillRect/>
          </a:stretch>
        </p:blipFill>
        <p:spPr>
          <a:xfrm>
            <a:off x="7968615" y="2676525"/>
            <a:ext cx="3565525" cy="22174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>
            <p:custDataLst>
              <p:tags r:id="rId2"/>
            </p:custDataLst>
          </p:nvPr>
        </p:nvSpPr>
        <p:spPr bwMode="auto">
          <a:xfrm>
            <a:off x="4655820" y="4232910"/>
            <a:ext cx="2919730" cy="5657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10" grpId="0" bldLvl="0" animBg="1"/>
      <p:bldP spid="14" grpId="0" bldLvl="0" animBg="1"/>
      <p:bldP spid="20" grpId="0" bldLvl="0" animBg="1"/>
      <p:bldP spid="22" grpId="0" animBg="1"/>
      <p:bldP spid="23" grpId="0" bldLvl="0" animBg="1"/>
      <p:bldP spid="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28722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1111885" y="2411730"/>
            <a:ext cx="4413250" cy="10782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1037590" y="3693795"/>
            <a:ext cx="4365625" cy="10153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auto">
          <a:xfrm>
            <a:off x="1016000" y="4904105"/>
            <a:ext cx="3061335" cy="4673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auto">
          <a:xfrm>
            <a:off x="1016000" y="5533390"/>
            <a:ext cx="1496695" cy="5416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auto">
          <a:xfrm>
            <a:off x="1069975" y="6278880"/>
            <a:ext cx="4151630" cy="4699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auto">
          <a:xfrm>
            <a:off x="4077335" y="4941570"/>
            <a:ext cx="3831590" cy="4673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>
            <p:custDataLst>
              <p:tags r:id="rId2"/>
            </p:custDataLst>
          </p:nvPr>
        </p:nvSpPr>
        <p:spPr bwMode="auto">
          <a:xfrm>
            <a:off x="2495550" y="5605780"/>
            <a:ext cx="4752975" cy="4819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4" grpId="0" bldLvl="0" animBg="1"/>
      <p:bldP spid="18" grpId="0" bldLvl="0" animBg="1"/>
      <p:bldP spid="26" grpId="0" bldLvl="0" animBg="1"/>
      <p:bldP spid="31" grpId="0" bldLvl="0" animBg="1"/>
      <p:bldP spid="2" grpId="0" bldLvl="0" animBg="1"/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43475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1127760" y="3392805"/>
            <a:ext cx="4900295" cy="12084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1140460" y="4805680"/>
            <a:ext cx="4180205" cy="5111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1140460" y="5556250"/>
            <a:ext cx="2296160" cy="4470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auto">
          <a:xfrm>
            <a:off x="1100455" y="6311265"/>
            <a:ext cx="4439285" cy="3632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3" grpId="0" bldLvl="0" animBg="1"/>
      <p:bldP spid="17" grpId="0" bldLvl="0" animBg="1"/>
      <p:bldP spid="19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9206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3895" y="1143635"/>
            <a:ext cx="3451860" cy="6978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83895" y="2066925"/>
            <a:ext cx="8333740" cy="24441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623570" y="4604385"/>
            <a:ext cx="5069205" cy="5632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511175" y="5463540"/>
            <a:ext cx="3444875" cy="6540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303" t="40164" b="18586"/>
          <a:stretch>
            <a:fillRect/>
          </a:stretch>
        </p:blipFill>
        <p:spPr>
          <a:xfrm>
            <a:off x="8256270" y="3285490"/>
            <a:ext cx="2842260" cy="23761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11" grpId="0" bldLvl="0" animBg="1"/>
      <p:bldP spid="13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715" y="692785"/>
            <a:ext cx="8428990" cy="60934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1007110" y="4509135"/>
            <a:ext cx="4364355" cy="13214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1007110" y="5949315"/>
            <a:ext cx="3875405" cy="5257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3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748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04" y="1219778"/>
            <a:ext cx="4085714" cy="4669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35940" y="2021205"/>
            <a:ext cx="8601710" cy="7785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734060" y="2867025"/>
            <a:ext cx="8907145" cy="7734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auto">
          <a:xfrm>
            <a:off x="681990" y="3881755"/>
            <a:ext cx="4436745" cy="6057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auto">
          <a:xfrm>
            <a:off x="843915" y="4690745"/>
            <a:ext cx="2447290" cy="5981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auto">
          <a:xfrm>
            <a:off x="648335" y="5386705"/>
            <a:ext cx="7014845" cy="7905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968" t="49635" b="7774"/>
          <a:stretch>
            <a:fillRect/>
          </a:stretch>
        </p:blipFill>
        <p:spPr>
          <a:xfrm>
            <a:off x="7547610" y="3429000"/>
            <a:ext cx="3964305" cy="25952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2"/>
            </p:custDataLst>
          </p:nvPr>
        </p:nvSpPr>
        <p:spPr bwMode="auto">
          <a:xfrm>
            <a:off x="3215640" y="4820920"/>
            <a:ext cx="3006090" cy="5981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12" grpId="0" bldLvl="0" animBg="1"/>
      <p:bldP spid="20" grpId="0" bldLvl="0" animBg="1"/>
      <p:bldP spid="24" grpId="0" bldLvl="0" animBg="1"/>
      <p:bldP spid="28" grpId="0" bldLvl="0" animBg="1"/>
      <p:bldP spid="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502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486410" y="1033145"/>
            <a:ext cx="5135880" cy="5295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681990" y="1960245"/>
            <a:ext cx="3048000" cy="5911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681990" y="2861945"/>
            <a:ext cx="5023485" cy="5194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681990" y="3792855"/>
            <a:ext cx="3820160" cy="4286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auto">
          <a:xfrm>
            <a:off x="3729990" y="1988820"/>
            <a:ext cx="3048000" cy="5911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968" t="49635" b="7774"/>
          <a:stretch>
            <a:fillRect/>
          </a:stretch>
        </p:blipFill>
        <p:spPr>
          <a:xfrm>
            <a:off x="7104380" y="3285490"/>
            <a:ext cx="3964305" cy="25952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3"/>
            </p:custDataLst>
          </p:nvPr>
        </p:nvSpPr>
        <p:spPr bwMode="auto">
          <a:xfrm>
            <a:off x="5686425" y="1052830"/>
            <a:ext cx="5473700" cy="5295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0" grpId="0" bldLvl="0" animBg="1"/>
      <p:bldP spid="14" grpId="0" bldLvl="0" animBg="1"/>
      <p:bldP spid="16" grpId="0" bldLvl="0" animBg="1"/>
      <p:bldP spid="2" grpId="0" bldLvl="0" animBg="1"/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425" y="692785"/>
            <a:ext cx="9041765" cy="47942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385" r="6996" b="67346"/>
          <a:stretch>
            <a:fillRect/>
          </a:stretch>
        </p:blipFill>
        <p:spPr>
          <a:xfrm>
            <a:off x="8112760" y="4581525"/>
            <a:ext cx="3565525" cy="22174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8593"/>
          <a:stretch/>
        </p:blipFill>
        <p:spPr>
          <a:xfrm>
            <a:off x="720000" y="972000"/>
            <a:ext cx="10704592" cy="44663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94690" y="997585"/>
            <a:ext cx="5185286" cy="16316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70107" y="2845214"/>
            <a:ext cx="5065853" cy="15918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479376" y="4653136"/>
            <a:ext cx="3312368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12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NTFhM2RhYzI2NWUwNWU0YjBjZDk5MTExNzY5ZDMyYTY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38</cp:revision>
  <dcterms:created xsi:type="dcterms:W3CDTF">2015-09-16T06:52:00Z</dcterms:created>
  <dcterms:modified xsi:type="dcterms:W3CDTF">2023-11-01T16:44:57Z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2052-12.1.0.15712</vt:lpwstr>
  </property>
</Properties>
</file>