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5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1940" y="3036570"/>
            <a:ext cx="1162812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073785"/>
            <a:ext cx="6583045" cy="235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"/>
            </p:custDataLst>
          </p:nvPr>
        </p:nvSpPr>
        <p:spPr bwMode="auto">
          <a:xfrm>
            <a:off x="623570" y="3636645"/>
            <a:ext cx="6788150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4365625"/>
            <a:ext cx="4695190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25" y="1711325"/>
            <a:ext cx="3267075" cy="291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5608955" cy="154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56865"/>
            <a:ext cx="6042660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1815" y="3916045"/>
            <a:ext cx="4761865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"/>
            </p:custDataLst>
          </p:nvPr>
        </p:nvSpPr>
        <p:spPr bwMode="auto">
          <a:xfrm>
            <a:off x="623570" y="5191760"/>
            <a:ext cx="4695190" cy="109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6" b="21884"/>
          <a:stretch>
            <a:fillRect/>
          </a:stretch>
        </p:blipFill>
        <p:spPr>
          <a:xfrm>
            <a:off x="8112760" y="1557020"/>
            <a:ext cx="3451225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96225" y="1711325"/>
            <a:ext cx="3267075" cy="291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0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04265"/>
            <a:ext cx="768223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4390" y="1974215"/>
            <a:ext cx="8265795" cy="107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90" y="3503930"/>
            <a:ext cx="5444490" cy="96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355" y="4923155"/>
            <a:ext cx="3889375" cy="112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6" b="21884"/>
          <a:stretch>
            <a:fillRect/>
          </a:stretch>
        </p:blipFill>
        <p:spPr>
          <a:xfrm>
            <a:off x="7896225" y="3141345"/>
            <a:ext cx="3451225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8376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84250" y="3797935"/>
            <a:ext cx="3663950" cy="132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3615" y="5220970"/>
            <a:ext cx="3664585" cy="62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31875" y="5919470"/>
            <a:ext cx="307848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9285" y="1106170"/>
            <a:ext cx="604456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9435" y="2037080"/>
            <a:ext cx="783526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90550" y="2802890"/>
            <a:ext cx="616585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28650" y="3755390"/>
            <a:ext cx="458343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28955" y="4698365"/>
            <a:ext cx="306133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9" t="52500"/>
          <a:stretch>
            <a:fillRect/>
          </a:stretch>
        </p:blipFill>
        <p:spPr>
          <a:xfrm>
            <a:off x="6756400" y="3357245"/>
            <a:ext cx="441642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2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800" y="1050925"/>
            <a:ext cx="601218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986" y="2052531"/>
            <a:ext cx="2185381" cy="323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800" y="2726055"/>
            <a:ext cx="412369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800" y="3422650"/>
            <a:ext cx="3937000" cy="69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5800" y="4323715"/>
            <a:ext cx="497078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5800" y="5183505"/>
            <a:ext cx="465328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5800" y="5846445"/>
            <a:ext cx="636778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9" t="52500"/>
          <a:stretch>
            <a:fillRect/>
          </a:stretch>
        </p:blipFill>
        <p:spPr>
          <a:xfrm>
            <a:off x="6600190" y="3068955"/>
            <a:ext cx="441642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  <p:bldP spid="17" grpId="0" bldLvl="0" animBg="1"/>
      <p:bldP spid="22" grpId="0" bldLvl="0" animBg="1"/>
      <p:bldP spid="26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990"/>
            <a:ext cx="8301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47140" y="3764915"/>
            <a:ext cx="3564255" cy="124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86205" y="5111115"/>
            <a:ext cx="198374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15415" y="5814695"/>
            <a:ext cx="309753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86442"/>
            <a:ext cx="2152380" cy="36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761" y="2239296"/>
            <a:ext cx="6161904" cy="40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865" y="3096260"/>
            <a:ext cx="469900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161155"/>
            <a:ext cx="10385425" cy="174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2" t="51409"/>
          <a:stretch>
            <a:fillRect/>
          </a:stretch>
        </p:blipFill>
        <p:spPr>
          <a:xfrm>
            <a:off x="7470140" y="1052830"/>
            <a:ext cx="3999230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140" y="1012190"/>
            <a:ext cx="856424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690" y="1772920"/>
            <a:ext cx="3785870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440" y="2641600"/>
            <a:ext cx="3754755" cy="77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73075" y="3542665"/>
            <a:ext cx="9714230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2" t="51409"/>
          <a:stretch>
            <a:fillRect/>
          </a:stretch>
        </p:blipFill>
        <p:spPr>
          <a:xfrm>
            <a:off x="5088255" y="4312285"/>
            <a:ext cx="3999230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909320"/>
            <a:ext cx="8632190" cy="50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48750" y="4077335"/>
            <a:ext cx="2973705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81430"/>
            <a:ext cx="4759325" cy="152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551815" y="2925445"/>
            <a:ext cx="5904865" cy="165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1990" y="4691380"/>
            <a:ext cx="4695190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90" y="1125220"/>
            <a:ext cx="4614545" cy="4118610"/>
          </a:xfrm>
          <a:prstGeom prst="rect">
            <a:avLst/>
          </a:prstGeom>
        </p:spPr>
      </p:pic>
      <p:sp useBgFill="1">
        <p:nvSpPr>
          <p:cNvPr id="40" name="矩形 39"/>
          <p:cNvSpPr/>
          <p:nvPr>
            <p:custDataLst>
              <p:tags r:id="rId1"/>
            </p:custDataLst>
          </p:nvPr>
        </p:nvSpPr>
        <p:spPr bwMode="auto">
          <a:xfrm>
            <a:off x="681990" y="5550535"/>
            <a:ext cx="5417820" cy="109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8" grpId="0" bldLvl="0" animBg="1"/>
      <p:bldP spid="4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