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62" r:id="rId2"/>
    <p:sldId id="374" r:id="rId3"/>
    <p:sldId id="384" r:id="rId4"/>
    <p:sldId id="373" r:id="rId5"/>
    <p:sldId id="385" r:id="rId6"/>
    <p:sldId id="372" r:id="rId7"/>
    <p:sldId id="371" r:id="rId8"/>
    <p:sldId id="387" r:id="rId9"/>
    <p:sldId id="386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9" d="100"/>
          <a:sy n="59" d="100"/>
        </p:scale>
        <p:origin x="1032" y="562"/>
      </p:cViewPr>
      <p:guideLst>
        <p:guide orient="horz" pos="2126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2708910"/>
            <a:ext cx="10735310" cy="593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7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38733"/>
            <a:ext cx="3190476" cy="428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952625"/>
            <a:ext cx="5010785" cy="75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864485"/>
            <a:ext cx="5436870" cy="1428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90" y="4505960"/>
            <a:ext cx="5786120" cy="1087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3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86510"/>
            <a:ext cx="5533390" cy="908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5310" y="2493645"/>
            <a:ext cx="6223000" cy="57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3344545"/>
            <a:ext cx="4812665" cy="618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4140200"/>
            <a:ext cx="4728210" cy="62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4942205"/>
            <a:ext cx="7034530" cy="58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2" r="5904" b="7936"/>
          <a:stretch>
            <a:fillRect/>
          </a:stretch>
        </p:blipFill>
        <p:spPr>
          <a:xfrm>
            <a:off x="7824470" y="2348865"/>
            <a:ext cx="3744595" cy="302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4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10" y="724985"/>
            <a:ext cx="88351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12367" y="3819328"/>
            <a:ext cx="490844" cy="327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18" r="7099" b="38596"/>
          <a:stretch>
            <a:fillRect/>
          </a:stretch>
        </p:blipFill>
        <p:spPr>
          <a:xfrm>
            <a:off x="8688705" y="3573145"/>
            <a:ext cx="3372485" cy="297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20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98880"/>
            <a:ext cx="5493385" cy="28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05180" y="4358640"/>
            <a:ext cx="3480435" cy="1313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10235" y="6068060"/>
            <a:ext cx="6979285" cy="604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284980" y="4293235"/>
            <a:ext cx="3304540" cy="1454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9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2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972185"/>
            <a:ext cx="8025130" cy="752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5470" y="1835150"/>
            <a:ext cx="5405120" cy="72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2763520"/>
            <a:ext cx="10069195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18" r="7099" b="38596"/>
          <a:stretch>
            <a:fillRect/>
          </a:stretch>
        </p:blipFill>
        <p:spPr>
          <a:xfrm>
            <a:off x="7680325" y="3213100"/>
            <a:ext cx="3372485" cy="297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3088"/>
          <a:stretch/>
        </p:blipFill>
        <p:spPr>
          <a:xfrm>
            <a:off x="911424" y="817581"/>
            <a:ext cx="9793088" cy="5863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79" b="1"/>
          <a:stretch/>
        </p:blipFill>
        <p:spPr>
          <a:xfrm>
            <a:off x="479376" y="836712"/>
            <a:ext cx="10801200" cy="3143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40416" y="1851804"/>
            <a:ext cx="853285" cy="566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5840" y="4025515"/>
            <a:ext cx="3240360" cy="25604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549275"/>
            <a:ext cx="8813165" cy="617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40370" y="5301615"/>
            <a:ext cx="687070" cy="48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83840" y="6000750"/>
            <a:ext cx="781050" cy="537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89"/>
          <a:stretch>
            <a:fillRect/>
          </a:stretch>
        </p:blipFill>
        <p:spPr>
          <a:xfrm>
            <a:off x="720090" y="972185"/>
            <a:ext cx="10281920" cy="4220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11"/>
          <a:stretch>
            <a:fillRect/>
          </a:stretch>
        </p:blipFill>
        <p:spPr>
          <a:xfrm>
            <a:off x="191770" y="1052830"/>
            <a:ext cx="10490835" cy="3681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6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16635"/>
            <a:ext cx="10679430" cy="158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31950" y="2728595"/>
            <a:ext cx="4845050" cy="671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95960" y="3717290"/>
            <a:ext cx="9168130" cy="578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08000" y="4561205"/>
            <a:ext cx="9610090" cy="1005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765175"/>
            <a:ext cx="9419590" cy="1589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72" b="57053"/>
          <a:stretch>
            <a:fillRect/>
          </a:stretch>
        </p:blipFill>
        <p:spPr>
          <a:xfrm>
            <a:off x="1127760" y="2354580"/>
            <a:ext cx="8726170" cy="2316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2" r="5904" b="7936"/>
          <a:stretch>
            <a:fillRect/>
          </a:stretch>
        </p:blipFill>
        <p:spPr>
          <a:xfrm>
            <a:off x="7896225" y="3785870"/>
            <a:ext cx="3744595" cy="302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47" r="8072"/>
          <a:stretch>
            <a:fillRect/>
          </a:stretch>
        </p:blipFill>
        <p:spPr>
          <a:xfrm>
            <a:off x="407670" y="765175"/>
            <a:ext cx="9825355" cy="346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2" r="5904" b="7936"/>
          <a:stretch>
            <a:fillRect/>
          </a:stretch>
        </p:blipFill>
        <p:spPr>
          <a:xfrm>
            <a:off x="7464425" y="3573145"/>
            <a:ext cx="3744595" cy="302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2023-11-01T16:36:26Z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