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2"/>
    <p:sldId id="389" r:id="rId3"/>
    <p:sldId id="388" r:id="rId4"/>
    <p:sldId id="387" r:id="rId5"/>
    <p:sldId id="386" r:id="rId6"/>
    <p:sldId id="385" r:id="rId7"/>
    <p:sldId id="382" r:id="rId8"/>
    <p:sldId id="381" r:id="rId9"/>
    <p:sldId id="412" r:id="rId10"/>
    <p:sldId id="380" r:id="rId11"/>
    <p:sldId id="379" r:id="rId12"/>
    <p:sldId id="378" r:id="rId13"/>
    <p:sldId id="376" r:id="rId14"/>
    <p:sldId id="375" r:id="rId15"/>
    <p:sldId id="374" r:id="rId16"/>
    <p:sldId id="373" r:id="rId17"/>
    <p:sldId id="413" r:id="rId18"/>
    <p:sldId id="372" r:id="rId19"/>
    <p:sldId id="371" r:id="rId20"/>
    <p:sldId id="369" r:id="rId21"/>
    <p:sldId id="368" r:id="rId22"/>
    <p:sldId id="367" r:id="rId23"/>
    <p:sldId id="366" r:id="rId24"/>
    <p:sldId id="365" r:id="rId25"/>
    <p:sldId id="364" r:id="rId26"/>
  </p:sldIdLst>
  <p:sldSz cx="12192000" cy="6858000"/>
  <p:notesSz cx="6858000" cy="9144000"/>
  <p:custDataLst>
    <p:tags r:id="rId27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 showGuides="1">
      <p:cViewPr>
        <p:scale>
          <a:sx n="60" d="100"/>
          <a:sy n="60" d="100"/>
        </p:scale>
        <p:origin x="965" y="52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5.xml"/><Relationship Id="rId1" Type="http://schemas.openxmlformats.org/officeDocument/2006/relationships/tags" Target="../tags/tag4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8.xml"/><Relationship Id="rId4" Type="http://schemas.openxmlformats.org/officeDocument/2006/relationships/image" Target="../media/image26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849630" y="3040380"/>
            <a:ext cx="10492740" cy="7772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656"/>
          <a:stretch>
            <a:fillRect/>
          </a:stretch>
        </p:blipFill>
        <p:spPr>
          <a:xfrm>
            <a:off x="551815" y="1125220"/>
            <a:ext cx="10944785" cy="45348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auto">
          <a:xfrm>
            <a:off x="6053674" y="2204864"/>
            <a:ext cx="546381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716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824730" y="3769995"/>
            <a:ext cx="3641725" cy="7588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758095" y="4919048"/>
            <a:ext cx="2533333" cy="4862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25" y="692600"/>
            <a:ext cx="10800000" cy="46716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1830" y="5301430"/>
            <a:ext cx="10800000" cy="10003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2"/>
            </p:custDataLst>
          </p:nvPr>
        </p:nvSpPr>
        <p:spPr bwMode="auto">
          <a:xfrm>
            <a:off x="4210877" y="5501492"/>
            <a:ext cx="685714" cy="5525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967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094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681990" y="1003300"/>
            <a:ext cx="6858000" cy="10502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81904" y="2491040"/>
            <a:ext cx="2742857" cy="4299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81990" y="3317875"/>
            <a:ext cx="8233410" cy="11512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animBg="1"/>
      <p:bldP spid="9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621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9206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3895" y="1208405"/>
            <a:ext cx="4528185" cy="5715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83895" y="2018030"/>
            <a:ext cx="4456430" cy="5524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683895" y="2834640"/>
            <a:ext cx="5382260" cy="12865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6540500" y="1052830"/>
            <a:ext cx="4575810" cy="35198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auto">
          <a:xfrm>
            <a:off x="683696" y="4442536"/>
            <a:ext cx="3485142" cy="4451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auto">
          <a:xfrm>
            <a:off x="683895" y="5241925"/>
            <a:ext cx="7866380" cy="4451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auto">
          <a:xfrm>
            <a:off x="683895" y="5976620"/>
            <a:ext cx="7593330" cy="5099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4" grpId="0" bldLvl="0" animBg="1"/>
      <p:bldP spid="16" grpId="0" bldLvl="0" animBg="1"/>
      <p:bldP spid="20" grpId="0" animBg="1"/>
      <p:bldP spid="21" grpId="0" bldLvl="0" animBg="1"/>
      <p:bldP spid="26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9838"/>
          <a:stretch>
            <a:fillRect/>
          </a:stretch>
        </p:blipFill>
        <p:spPr>
          <a:xfrm>
            <a:off x="839470" y="1125220"/>
            <a:ext cx="10441106" cy="46693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162"/>
          <a:stretch>
            <a:fillRect/>
          </a:stretch>
        </p:blipFill>
        <p:spPr>
          <a:xfrm>
            <a:off x="263524" y="1341119"/>
            <a:ext cx="11233075" cy="33267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128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90" y="1362710"/>
            <a:ext cx="9940290" cy="13716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469265" y="2909570"/>
            <a:ext cx="8559800" cy="11880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595" y="4060640"/>
            <a:ext cx="10800000" cy="9627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2" name="矩形 21"/>
          <p:cNvSpPr/>
          <p:nvPr>
            <p:custDataLst>
              <p:tags r:id="rId2"/>
            </p:custDataLst>
          </p:nvPr>
        </p:nvSpPr>
        <p:spPr bwMode="auto">
          <a:xfrm>
            <a:off x="720725" y="4184650"/>
            <a:ext cx="5280025" cy="10928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7" grpId="0" bldLvl="0" animBg="1"/>
      <p:bldP spid="2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540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291428" y="3070116"/>
            <a:ext cx="380952" cy="4005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167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90" y="1148715"/>
            <a:ext cx="5768340" cy="5187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560705" y="1935480"/>
            <a:ext cx="7546975" cy="10255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681990" y="3354070"/>
            <a:ext cx="6703060" cy="497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auto">
          <a:xfrm>
            <a:off x="681990" y="4199890"/>
            <a:ext cx="9736455" cy="21634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  <p:bldP spid="16" grpId="0" bldLvl="0" animBg="1"/>
      <p:bldP spid="18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692696"/>
            <a:ext cx="9289032" cy="47165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104112" y="4581128"/>
            <a:ext cx="3790403" cy="21525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1380"/>
          <a:stretch/>
        </p:blipFill>
        <p:spPr>
          <a:xfrm>
            <a:off x="720000" y="972001"/>
            <a:ext cx="10800000" cy="28170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100952" y="1286651"/>
            <a:ext cx="323809" cy="4004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872380" y="2221069"/>
            <a:ext cx="885714" cy="410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644726" y="3790156"/>
            <a:ext cx="4683522" cy="265971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6465"/>
          <a:stretch/>
        </p:blipFill>
        <p:spPr>
          <a:xfrm>
            <a:off x="839416" y="2802984"/>
            <a:ext cx="10800000" cy="16649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620"/>
          <a:stretch/>
        </p:blipFill>
        <p:spPr>
          <a:xfrm>
            <a:off x="839416" y="836712"/>
            <a:ext cx="10800000" cy="19885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48128" y="4077072"/>
            <a:ext cx="3888432" cy="22081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8011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3260" y="1156970"/>
            <a:ext cx="9693275" cy="13442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683033" y="2811871"/>
            <a:ext cx="4981288" cy="4345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683260" y="3671570"/>
            <a:ext cx="3395980" cy="11925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auto">
          <a:xfrm>
            <a:off x="720090" y="5289550"/>
            <a:ext cx="9749155" cy="14325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auto">
          <a:xfrm>
            <a:off x="4079240" y="3645535"/>
            <a:ext cx="4332605" cy="13271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256240" y="2444347"/>
            <a:ext cx="3672408" cy="208551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3" grpId="0" animBg="1"/>
      <p:bldP spid="15" grpId="0" bldLvl="0" animBg="1"/>
      <p:bldP spid="18" grpId="0" bldLvl="0" animBg="1"/>
      <p:bldP spid="2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418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681990" y="1006475"/>
            <a:ext cx="7576820" cy="6794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681990" y="1996440"/>
            <a:ext cx="8575675" cy="5708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auto">
          <a:xfrm>
            <a:off x="681990" y="2887980"/>
            <a:ext cx="10072370" cy="15157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149960" y="4077072"/>
            <a:ext cx="4178288" cy="23727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3" grpId="0" bldLvl="0" animBg="1"/>
      <p:bldP spid="1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6824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006644" y="2118452"/>
            <a:ext cx="360019" cy="3975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16134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855341" y="1910426"/>
            <a:ext cx="298915" cy="3397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062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300952" y="2173982"/>
            <a:ext cx="380952" cy="4006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9485"/>
          <a:stretch/>
        </p:blipFill>
        <p:spPr>
          <a:xfrm>
            <a:off x="623571" y="692785"/>
            <a:ext cx="8640960" cy="29535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040216" y="2948481"/>
            <a:ext cx="665480" cy="7943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519" t="51663" r="24647"/>
          <a:stretch/>
        </p:blipFill>
        <p:spPr>
          <a:xfrm>
            <a:off x="8904312" y="3571215"/>
            <a:ext cx="3024336" cy="21581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0637" y="3742866"/>
            <a:ext cx="8640960" cy="6644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0637" y="4407319"/>
            <a:ext cx="8640960" cy="23779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130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167619" y="2087673"/>
            <a:ext cx="371428" cy="4004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3471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821088" y="3454758"/>
            <a:ext cx="1254519" cy="4062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931160" y="5132070"/>
            <a:ext cx="1165225" cy="4724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794039" y="5215260"/>
            <a:ext cx="297835" cy="3701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4842"/>
          <a:stretch>
            <a:fillRect/>
          </a:stretch>
        </p:blipFill>
        <p:spPr>
          <a:xfrm>
            <a:off x="623570" y="1196975"/>
            <a:ext cx="10873030" cy="35474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1487488" y="2185358"/>
            <a:ext cx="1322705" cy="13684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343472" y="3847782"/>
            <a:ext cx="1235710" cy="6026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NTFhM2RhYzI2NWUwNWU0YjBjZDk5MTExNzY5ZDMyYTYifQ==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2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38</cp:revision>
  <dcterms:created xsi:type="dcterms:W3CDTF">2015-09-16T06:52:00Z</dcterms:created>
  <dcterms:modified xsi:type="dcterms:W3CDTF">2023-11-01T16:24:54Z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2052-12.1.0.15712</vt:lpwstr>
  </property>
</Properties>
</file>