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1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134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0980" y="3036570"/>
            <a:ext cx="11750040" cy="784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802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125220" y="3415030"/>
            <a:ext cx="3825240" cy="796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2207895" y="5302250"/>
            <a:ext cx="2442845" cy="782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2188210" y="4415155"/>
            <a:ext cx="2547620" cy="868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618615" y="6165850"/>
            <a:ext cx="2639695" cy="591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4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2526665"/>
            <a:ext cx="5298440" cy="1153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352040" y="4015740"/>
            <a:ext cx="3744595" cy="1139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538730" y="5467985"/>
            <a:ext cx="2604770" cy="1209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1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81990" y="2710815"/>
            <a:ext cx="6431915" cy="1309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352040" y="4304665"/>
            <a:ext cx="4257040" cy="1133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351405" y="5784850"/>
            <a:ext cx="2160905" cy="661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0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257935" y="4309110"/>
            <a:ext cx="4376420" cy="951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846070" y="5563235"/>
            <a:ext cx="2007870" cy="983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30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3260" y="2522855"/>
            <a:ext cx="6561455" cy="1242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911860" y="4016375"/>
            <a:ext cx="6561455" cy="1231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2"/>
            </p:custDataLst>
          </p:nvPr>
        </p:nvSpPr>
        <p:spPr bwMode="auto">
          <a:xfrm>
            <a:off x="911860" y="5445760"/>
            <a:ext cx="6561455" cy="1242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6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3895" y="2434590"/>
            <a:ext cx="9494520" cy="1200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2136140" y="3881755"/>
            <a:ext cx="4594225" cy="128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991995" y="5297170"/>
            <a:ext cx="3267075" cy="1318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0" grpId="0" bldLvl="0" animBg="1"/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20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246505" y="4215765"/>
            <a:ext cx="5081270" cy="1037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631950" y="5445760"/>
            <a:ext cx="5081270" cy="1037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16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84530" y="2722245"/>
            <a:ext cx="7242810" cy="1132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2207895" y="4157980"/>
            <a:ext cx="4983480" cy="1115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800860" y="5543550"/>
            <a:ext cx="2834640" cy="1102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4" grpId="0" bldLvl="0" animBg="1"/>
      <p:bldP spid="2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2023-11-01T16:06:46Z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