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1" r:id="rId5"/>
    <p:sldId id="374" r:id="rId6"/>
    <p:sldId id="378" r:id="rId7"/>
    <p:sldId id="380" r:id="rId8"/>
    <p:sldId id="382" r:id="rId9"/>
    <p:sldId id="385" r:id="rId10"/>
    <p:sldId id="394" r:id="rId11"/>
    <p:sldId id="386" r:id="rId12"/>
    <p:sldId id="387" r:id="rId13"/>
    <p:sldId id="390" r:id="rId14"/>
    <p:sldId id="395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930" y="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429540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3" name="yt_shape_10283"/>
          <p:cNvSpPr txBox="1"/>
          <p:nvPr/>
        </p:nvSpPr>
        <p:spPr>
          <a:xfrm>
            <a:off x="540000" y="232575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82" name="yt_image_10282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5" name="yt_shape_10285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同分母的分式相加减，分母不变，分子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相加减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异分母的分式相加减，先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通分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，变为同分母的分式，再加减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分式的混合运算：先算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乘方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，再算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乘除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，最后算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加减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；如果有括号，则先算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括号里面的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7EF935-86AB-26A5-C304-B42CF2C42E3D}"/>
              </a:ext>
            </a:extLst>
          </p:cNvPr>
          <p:cNvSpPr txBox="1"/>
          <p:nvPr/>
        </p:nvSpPr>
        <p:spPr>
          <a:xfrm>
            <a:off x="6165108" y="297653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A1E215-C4A1-C7A2-7121-521F71607BE6}"/>
              </a:ext>
            </a:extLst>
          </p:cNvPr>
          <p:cNvSpPr txBox="1"/>
          <p:nvPr/>
        </p:nvSpPr>
        <p:spPr>
          <a:xfrm>
            <a:off x="4336308" y="3452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通分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7D83AD-CC35-CAD3-D888-FAC975C807AC}"/>
              </a:ext>
            </a:extLst>
          </p:cNvPr>
          <p:cNvSpPr txBox="1"/>
          <p:nvPr/>
        </p:nvSpPr>
        <p:spPr>
          <a:xfrm>
            <a:off x="4031508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FD7379-9098-C2B0-79BB-0EEE88571AA9}"/>
              </a:ext>
            </a:extLst>
          </p:cNvPr>
          <p:cNvSpPr txBox="1"/>
          <p:nvPr/>
        </p:nvSpPr>
        <p:spPr>
          <a:xfrm>
            <a:off x="6165108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E7D8F6-D636-1700-0A32-DEF14478D697}"/>
              </a:ext>
            </a:extLst>
          </p:cNvPr>
          <p:cNvSpPr txBox="1"/>
          <p:nvPr/>
        </p:nvSpPr>
        <p:spPr>
          <a:xfrm>
            <a:off x="8603507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1958A0-3BB6-344A-39A2-4B204C6166DE}"/>
              </a:ext>
            </a:extLst>
          </p:cNvPr>
          <p:cNvSpPr txBox="1"/>
          <p:nvPr/>
        </p:nvSpPr>
        <p:spPr>
          <a:xfrm>
            <a:off x="2278908" y="440299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括号里面的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4" name="yt_shape_10344"/>
              <p:cNvSpPr txBox="1"/>
              <p:nvPr/>
            </p:nvSpPr>
            <p:spPr>
              <a:xfrm>
                <a:off x="540000" y="1421285"/>
                <a:ext cx="5763565" cy="4375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44" name="yt_shape_1034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1285"/>
                <a:ext cx="5763565" cy="4375429"/>
              </a:xfrm>
              <a:prstGeom prst="rect">
                <a:avLst/>
              </a:prstGeom>
              <a:blipFill>
                <a:blip r:embed="rId2"/>
                <a:stretch>
                  <a:fillRect l="-3280" b="-1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28DAD0-E46F-6B0F-6106-C2026926E0F9}"/>
                  </a:ext>
                </a:extLst>
              </p:cNvPr>
              <p:cNvSpPr txBox="1"/>
              <p:nvPr/>
            </p:nvSpPr>
            <p:spPr>
              <a:xfrm>
                <a:off x="449989" y="2127907"/>
                <a:ext cx="5887910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4D28DAD0-E46F-6B0F-6106-C2026926E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7907"/>
                <a:ext cx="5887910" cy="979945"/>
              </a:xfrm>
              <a:prstGeom prst="rect">
                <a:avLst/>
              </a:prstGeom>
              <a:blipFill>
                <a:blip r:embed="rId3"/>
                <a:stretch>
                  <a:fillRect l="-1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C89F72-4377-67F2-F29D-904592272AE3}"/>
                  </a:ext>
                </a:extLst>
              </p:cNvPr>
              <p:cNvSpPr txBox="1"/>
              <p:nvPr/>
            </p:nvSpPr>
            <p:spPr>
              <a:xfrm>
                <a:off x="449989" y="3014240"/>
                <a:ext cx="2757868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E4C89F72-4377-67F2-F29D-904592272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4240"/>
                <a:ext cx="2757868" cy="805193"/>
              </a:xfrm>
              <a:prstGeom prst="rect">
                <a:avLst/>
              </a:prstGeom>
              <a:blipFill>
                <a:blip r:embed="rId4"/>
                <a:stretch>
                  <a:fillRect l="-3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F69954-CFED-C12F-1DDD-FDFF8F164299}"/>
                  </a:ext>
                </a:extLst>
              </p:cNvPr>
              <p:cNvSpPr txBox="1"/>
              <p:nvPr/>
            </p:nvSpPr>
            <p:spPr>
              <a:xfrm>
                <a:off x="449989" y="3725821"/>
                <a:ext cx="166090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A2F69954-CFED-C12F-1DDD-FDFF8F164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5821"/>
                <a:ext cx="1660907" cy="768617"/>
              </a:xfrm>
              <a:prstGeom prst="rect">
                <a:avLst/>
              </a:prstGeom>
              <a:blipFill>
                <a:blip r:embed="rId5"/>
                <a:stretch>
                  <a:fillRect l="-58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8FC1EF-661D-249E-EE2D-1E16D8FC73D5}"/>
                  </a:ext>
                </a:extLst>
              </p:cNvPr>
              <p:cNvSpPr txBox="1"/>
              <p:nvPr/>
            </p:nvSpPr>
            <p:spPr>
              <a:xfrm>
                <a:off x="449989" y="4400826"/>
                <a:ext cx="1457707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368FC1EF-661D-249E-EE2D-1E16D8FC7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0826"/>
                <a:ext cx="1457707" cy="767664"/>
              </a:xfrm>
              <a:prstGeom prst="rect">
                <a:avLst/>
              </a:prstGeom>
              <a:blipFill>
                <a:blip r:embed="rId6"/>
                <a:stretch>
                  <a:fillRect l="-66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15FDCC-9817-0B44-0869-378DD4078713}"/>
                  </a:ext>
                </a:extLst>
              </p:cNvPr>
              <p:cNvSpPr txBox="1"/>
              <p:nvPr/>
            </p:nvSpPr>
            <p:spPr>
              <a:xfrm>
                <a:off x="449989" y="5074878"/>
                <a:ext cx="689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2}">
                <a:extLst>
                  <a:ext uri="{FF2B5EF4-FFF2-40B4-BE49-F238E27FC236}">
                    <a16:creationId xmlns:a16="http://schemas.microsoft.com/office/drawing/2014/main" id="{4F15FDCC-9817-0B44-0869-378DD4078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4878"/>
                <a:ext cx="689674" cy="726326"/>
              </a:xfrm>
              <a:prstGeom prst="rect">
                <a:avLst/>
              </a:prstGeom>
              <a:blipFill>
                <a:blip r:embed="rId7"/>
                <a:stretch>
                  <a:fillRect l="-14159" r="-1415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8" name="yt_shape_10348"/>
              <p:cNvSpPr txBox="1"/>
              <p:nvPr/>
            </p:nvSpPr>
            <p:spPr>
              <a:xfrm>
                <a:off x="540000" y="1184072"/>
                <a:ext cx="9183668" cy="48498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48" name="yt_shape_10348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84072"/>
                <a:ext cx="9183668" cy="4849854"/>
              </a:xfrm>
              <a:prstGeom prst="rect">
                <a:avLst/>
              </a:prstGeom>
              <a:blipFill>
                <a:blip r:embed="rId2"/>
                <a:stretch>
                  <a:fillRect l="-2058" r="-996" b="-3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150499-E2E7-696E-B178-1193B2EA4C92}"/>
                  </a:ext>
                </a:extLst>
              </p:cNvPr>
              <p:cNvSpPr txBox="1"/>
              <p:nvPr/>
            </p:nvSpPr>
            <p:spPr>
              <a:xfrm>
                <a:off x="449989" y="1909934"/>
                <a:ext cx="5096637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8, 'hasSerialNum': 1, 'pageBreak': True}">
                <a:extLst>
                  <a:ext uri="{FF2B5EF4-FFF2-40B4-BE49-F238E27FC236}">
                    <a16:creationId xmlns:a16="http://schemas.microsoft.com/office/drawing/2014/main" id="{1B150499-E2E7-696E-B178-1193B2EA4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09934"/>
                <a:ext cx="5096637" cy="979945"/>
              </a:xfrm>
              <a:prstGeom prst="rect">
                <a:avLst/>
              </a:prstGeom>
              <a:blipFill>
                <a:blip r:embed="rId3"/>
                <a:stretch>
                  <a:fillRect l="-1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381465-97CD-A003-11F1-A0FA32310FEA}"/>
                  </a:ext>
                </a:extLst>
              </p:cNvPr>
              <p:cNvSpPr txBox="1"/>
              <p:nvPr/>
            </p:nvSpPr>
            <p:spPr>
              <a:xfrm>
                <a:off x="449989" y="2796267"/>
                <a:ext cx="3661029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EE381465-97CD-A003-11F1-A0FA32310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6267"/>
                <a:ext cx="3661029" cy="979945"/>
              </a:xfrm>
              <a:prstGeom prst="rect">
                <a:avLst/>
              </a:prstGeom>
              <a:blipFill>
                <a:blip r:embed="rId4"/>
                <a:stretch>
                  <a:fillRect l="-2667" r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142C86-9075-F3D7-8B67-231D287A2020}"/>
                  </a:ext>
                </a:extLst>
              </p:cNvPr>
              <p:cNvSpPr txBox="1"/>
              <p:nvPr/>
            </p:nvSpPr>
            <p:spPr>
              <a:xfrm>
                <a:off x="449989" y="3682600"/>
                <a:ext cx="3601212" cy="8662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4F142C86-9075-F3D7-8B67-231D287A2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2600"/>
                <a:ext cx="3601212" cy="866280"/>
              </a:xfrm>
              <a:prstGeom prst="rect">
                <a:avLst/>
              </a:prstGeom>
              <a:blipFill>
                <a:blip r:embed="rId5"/>
                <a:stretch>
                  <a:fillRect r="-2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8EF057-EC4F-9821-40FB-DD65AAA10682}"/>
                  </a:ext>
                </a:extLst>
              </p:cNvPr>
              <p:cNvSpPr txBox="1"/>
              <p:nvPr/>
            </p:nvSpPr>
            <p:spPr>
              <a:xfrm>
                <a:off x="449989" y="4455268"/>
                <a:ext cx="453567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CC8EF057-EC4F-9821-40FB-DD65AAA106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5268"/>
                <a:ext cx="4535678" cy="1154189"/>
              </a:xfrm>
              <a:prstGeom prst="rect">
                <a:avLst/>
              </a:prstGeom>
              <a:blipFill>
                <a:blip r:embed="rId6"/>
                <a:stretch>
                  <a:fillRect l="-2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A0D2119-210A-02CD-C946-CD99CD8E6F01}"/>
              </a:ext>
            </a:extLst>
          </p:cNvPr>
          <p:cNvSpPr txBox="1"/>
          <p:nvPr/>
        </p:nvSpPr>
        <p:spPr>
          <a:xfrm>
            <a:off x="449989" y="5515845"/>
            <a:ext cx="5302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3" name="yt_shape_10353"/>
          <p:cNvSpPr txBox="1"/>
          <p:nvPr/>
        </p:nvSpPr>
        <p:spPr>
          <a:xfrm>
            <a:off x="540119" y="900000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0352" name="yt_image_10352" title="H_29.79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949399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55" name="yt_shape_10355"/>
              <p:cNvSpPr txBox="1"/>
              <p:nvPr/>
            </p:nvSpPr>
            <p:spPr>
              <a:xfrm>
                <a:off x="540119" y="1378425"/>
                <a:ext cx="9299149" cy="45859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利用整体代入法求值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变式训练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均不为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，则代数式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0355" name="yt_shape_10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8425"/>
                <a:ext cx="9299149" cy="4585935"/>
              </a:xfrm>
              <a:prstGeom prst="rect">
                <a:avLst/>
              </a:prstGeom>
              <a:blipFill>
                <a:blip r:embed="rId3"/>
                <a:stretch>
                  <a:fillRect l="-2033" t="-1064" r="-1049" b="-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282E90-3031-FD82-B7C3-CBE1AAB1C655}"/>
              </a:ext>
            </a:extLst>
          </p:cNvPr>
          <p:cNvSpPr txBox="1"/>
          <p:nvPr/>
        </p:nvSpPr>
        <p:spPr>
          <a:xfrm>
            <a:off x="6297823" y="1807107"/>
            <a:ext cx="6372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3413C5-D34C-6AB1-42F0-5DFA7BE889A0}"/>
              </a:ext>
            </a:extLst>
          </p:cNvPr>
          <p:cNvSpPr txBox="1"/>
          <p:nvPr/>
        </p:nvSpPr>
        <p:spPr>
          <a:xfrm>
            <a:off x="7678249" y="2957600"/>
            <a:ext cx="9420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286E96-59B3-9B4D-4BB4-45E8CB34BA68}"/>
              </a:ext>
            </a:extLst>
          </p:cNvPr>
          <p:cNvSpPr txBox="1"/>
          <p:nvPr/>
        </p:nvSpPr>
        <p:spPr>
          <a:xfrm>
            <a:off x="8615890" y="3632605"/>
            <a:ext cx="637285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167487-EEC2-E2B0-7F29-786958B5D442}"/>
                  </a:ext>
                </a:extLst>
              </p:cNvPr>
              <p:cNvSpPr txBox="1"/>
              <p:nvPr/>
            </p:nvSpPr>
            <p:spPr>
              <a:xfrm>
                <a:off x="6587890" y="4317454"/>
                <a:ext cx="613474" cy="8959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7C167487-EEC2-E2B0-7F29-786958B5D4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7890" y="4317454"/>
                <a:ext cx="613474" cy="89593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1EB4AF2-5D3A-06AD-046F-B0599E44576D}"/>
              </a:ext>
            </a:extLst>
          </p:cNvPr>
          <p:cNvCxnSpPr/>
          <p:nvPr/>
        </p:nvCxnSpPr>
        <p:spPr>
          <a:xfrm>
            <a:off x="6373102" y="518563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FCCBF9-011D-961C-E14C-C9D89776C411}"/>
                  </a:ext>
                </a:extLst>
              </p:cNvPr>
              <p:cNvSpPr txBox="1"/>
              <p:nvPr/>
            </p:nvSpPr>
            <p:spPr>
              <a:xfrm>
                <a:off x="8921135" y="5119775"/>
                <a:ext cx="613474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7" name="文本框 6" descr="{'rangeId': 19}">
                <a:extLst>
                  <a:ext uri="{FF2B5EF4-FFF2-40B4-BE49-F238E27FC236}">
                    <a16:creationId xmlns:a16="http://schemas.microsoft.com/office/drawing/2014/main" id="{83FCCBF9-011D-961C-E14C-C9D89776C4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1135" y="5119775"/>
                <a:ext cx="613474" cy="8470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C1F38DB-CAE4-8FD0-5683-5B4F6CCCA9C7}"/>
              </a:ext>
            </a:extLst>
          </p:cNvPr>
          <p:cNvCxnSpPr/>
          <p:nvPr/>
        </p:nvCxnSpPr>
        <p:spPr>
          <a:xfrm>
            <a:off x="8706346" y="5939059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8" name="yt_shape_10368"/>
              <p:cNvSpPr txBox="1"/>
              <p:nvPr/>
            </p:nvSpPr>
            <p:spPr>
              <a:xfrm>
                <a:off x="540000" y="1083407"/>
                <a:ext cx="5611151" cy="55139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变形，得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47.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68" name="yt_shape_103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83407"/>
                <a:ext cx="5611151" cy="5513945"/>
              </a:xfrm>
              <a:prstGeom prst="rect">
                <a:avLst/>
              </a:prstGeom>
              <a:blipFill>
                <a:blip r:embed="rId2"/>
                <a:stretch>
                  <a:fillRect l="-3370" r="-2065" b="-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253484-4225-E7D6-AA0E-9D391AB18EEC}"/>
                  </a:ext>
                </a:extLst>
              </p:cNvPr>
              <p:cNvSpPr txBox="1"/>
              <p:nvPr/>
            </p:nvSpPr>
            <p:spPr>
              <a:xfrm>
                <a:off x="449989" y="2647596"/>
                <a:ext cx="5736972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变形，得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253484-4225-E7D6-AA0E-9D391AB18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47596"/>
                <a:ext cx="5736972" cy="767665"/>
              </a:xfrm>
              <a:prstGeom prst="rect">
                <a:avLst/>
              </a:prstGeom>
              <a:blipFill>
                <a:blip r:embed="rId3"/>
                <a:stretch>
                  <a:fillRect l="-1700" r="-13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ACD5D3-7E63-1F4A-4CAF-7823258983FD}"/>
                  </a:ext>
                </a:extLst>
              </p:cNvPr>
              <p:cNvSpPr txBox="1"/>
              <p:nvPr/>
            </p:nvSpPr>
            <p:spPr>
              <a:xfrm>
                <a:off x="449989" y="3321649"/>
                <a:ext cx="4171061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ACD5D3-7E63-1F4A-4CAF-7823258983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1649"/>
                <a:ext cx="4171061" cy="899109"/>
              </a:xfrm>
              <a:prstGeom prst="rect">
                <a:avLst/>
              </a:prstGeom>
              <a:blipFill>
                <a:blip r:embed="rId4"/>
                <a:stretch>
                  <a:fillRect l="-2339" r="-2193" b="-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3B9782-B822-7341-DAF7-9152FDAA8FB0}"/>
                  </a:ext>
                </a:extLst>
              </p:cNvPr>
              <p:cNvSpPr txBox="1"/>
              <p:nvPr/>
            </p:nvSpPr>
            <p:spPr>
              <a:xfrm>
                <a:off x="449989" y="4127147"/>
                <a:ext cx="4696206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3B9782-B822-7341-DAF7-9152FDAA8F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27147"/>
                <a:ext cx="4696206" cy="899110"/>
              </a:xfrm>
              <a:prstGeom prst="rect">
                <a:avLst/>
              </a:prstGeom>
              <a:blipFill>
                <a:blip r:embed="rId5"/>
                <a:stretch>
                  <a:fillRect l="-2078" r="-1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B61352-E3E0-80A7-9B40-7A668E2F0D08}"/>
                  </a:ext>
                </a:extLst>
              </p:cNvPr>
              <p:cNvSpPr txBox="1"/>
              <p:nvPr/>
            </p:nvSpPr>
            <p:spPr>
              <a:xfrm>
                <a:off x="449989" y="4932644"/>
                <a:ext cx="5268404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④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B61352-E3E0-80A7-9B40-7A668E2F0D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2644"/>
                <a:ext cx="5268404" cy="899109"/>
              </a:xfrm>
              <a:prstGeom prst="rect">
                <a:avLst/>
              </a:prstGeom>
              <a:blipFill>
                <a:blip r:embed="rId6"/>
                <a:stretch>
                  <a:fillRect l="-1852" r="-1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286B53-7D5E-D323-6785-DAC09ECA4B05}"/>
                  </a:ext>
                </a:extLst>
              </p:cNvPr>
              <p:cNvSpPr txBox="1"/>
              <p:nvPr/>
            </p:nvSpPr>
            <p:spPr>
              <a:xfrm>
                <a:off x="449989" y="5738141"/>
                <a:ext cx="4710557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286B53-7D5E-D323-6785-DAC09ECA4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8141"/>
                <a:ext cx="4710557" cy="852691"/>
              </a:xfrm>
              <a:prstGeom prst="rect">
                <a:avLst/>
              </a:prstGeom>
              <a:blipFill>
                <a:blip r:embed="rId7"/>
                <a:stretch>
                  <a:fillRect l="-2070" r="-1940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355"/>
          <p:cNvSpPr txBox="1"/>
          <p:nvPr/>
        </p:nvSpPr>
        <p:spPr>
          <a:xfrm>
            <a:off x="449989" y="732087"/>
            <a:ext cx="7542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已知实数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，求下列各式的值：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85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9" name="yt_shape_10289"/>
          <p:cNvSpPr txBox="1"/>
          <p:nvPr/>
        </p:nvSpPr>
        <p:spPr>
          <a:xfrm>
            <a:off x="540000" y="212202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88" name="yt_image_10288" title="H_51.3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2202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1" name="yt_shape_10291"/>
          <p:cNvSpPr txBox="1"/>
          <p:nvPr/>
        </p:nvSpPr>
        <p:spPr>
          <a:xfrm>
            <a:off x="540000" y="2825323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同分母分式的加减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2" name="yt_shape_10292"/>
              <p:cNvSpPr txBox="1"/>
              <p:nvPr/>
            </p:nvSpPr>
            <p:spPr>
              <a:xfrm>
                <a:off x="540000" y="3329633"/>
                <a:ext cx="6895029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292" name="yt_shape_1029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9633"/>
                <a:ext cx="6895029" cy="651653"/>
              </a:xfrm>
              <a:prstGeom prst="rect">
                <a:avLst/>
              </a:prstGeom>
              <a:blipFill>
                <a:blip r:embed="rId3"/>
                <a:stretch>
                  <a:fillRect l="-2741" r="-1680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94" name="yt_table_10294" title="H_83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2386662"/>
                  </p:ext>
                </p:extLst>
              </p:nvPr>
            </p:nvGraphicFramePr>
            <p:xfrm>
              <a:off x="540000" y="4032074"/>
              <a:ext cx="3862706" cy="115049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1897063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294" name="yt_table_10294" descr="{&quot;rangeId&quot;:4,&quot;type&quot;:&quot;Option&quot;}" title="H_83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2386662"/>
                  </p:ext>
                </p:extLst>
              </p:nvPr>
            </p:nvGraphicFramePr>
            <p:xfrm>
              <a:off x="540000" y="2810048"/>
              <a:ext cx="3862706" cy="106413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1897063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3526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1940872" title="H_28.801733">
            <a:extLst>
              <a:ext uri="{FF2B5EF4-FFF2-40B4-BE49-F238E27FC236}">
                <a16:creationId xmlns:a16="http://schemas.microsoft.com/office/drawing/2014/main" id="{6CF76AAF-CCF4-4E1D-33A3-7AE98EECD8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6700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BF0E31-413D-0983-11AD-E59B2CA6965A}"/>
              </a:ext>
            </a:extLst>
          </p:cNvPr>
          <p:cNvSpPr txBox="1"/>
          <p:nvPr/>
        </p:nvSpPr>
        <p:spPr>
          <a:xfrm>
            <a:off x="6448072" y="3282827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5" name="yt_shape_10295"/>
              <p:cNvSpPr txBox="1"/>
              <p:nvPr/>
            </p:nvSpPr>
            <p:spPr>
              <a:xfrm>
                <a:off x="540000" y="2239938"/>
                <a:ext cx="5629875" cy="27381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95" name="yt_shape_10295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39938"/>
                <a:ext cx="5629875" cy="2738122"/>
              </a:xfrm>
              <a:prstGeom prst="rect">
                <a:avLst/>
              </a:prstGeom>
              <a:blipFill>
                <a:blip r:embed="rId2"/>
                <a:stretch>
                  <a:fillRect l="-3359" t="-1778" r="-2275" b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EDC7FC-9705-1266-373A-D6C233EDCD42}"/>
              </a:ext>
            </a:extLst>
          </p:cNvPr>
          <p:cNvSpPr txBox="1"/>
          <p:nvPr/>
        </p:nvSpPr>
        <p:spPr>
          <a:xfrm>
            <a:off x="3292884" y="2668620"/>
            <a:ext cx="637286" cy="8001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A1B854-A609-A407-8B8B-1187D98C62AA}"/>
              </a:ext>
            </a:extLst>
          </p:cNvPr>
          <p:cNvSpPr txBox="1"/>
          <p:nvPr/>
        </p:nvSpPr>
        <p:spPr>
          <a:xfrm>
            <a:off x="2997609" y="3375185"/>
            <a:ext cx="1162749" cy="8352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0FE3D9-A1C3-C23B-873D-572166611FD5}"/>
                  </a:ext>
                </a:extLst>
              </p:cNvPr>
              <p:cNvSpPr txBox="1"/>
              <p:nvPr/>
            </p:nvSpPr>
            <p:spPr>
              <a:xfrm>
                <a:off x="4648228" y="4116801"/>
                <a:ext cx="1481075" cy="8815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E70FE3D9-A1C3-C23B-873D-572166611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28" y="4116801"/>
                <a:ext cx="1481075" cy="881584"/>
              </a:xfrm>
              <a:prstGeom prst="rect">
                <a:avLst/>
              </a:prstGeom>
              <a:blipFill>
                <a:blip r:embed="rId3"/>
                <a:stretch>
                  <a:fillRect l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B3B49C6-5514-89F0-2EC4-E9D861EBCF52}"/>
              </a:ext>
            </a:extLst>
          </p:cNvPr>
          <p:cNvCxnSpPr/>
          <p:nvPr/>
        </p:nvCxnSpPr>
        <p:spPr>
          <a:xfrm>
            <a:off x="4433439" y="4970629"/>
            <a:ext cx="16058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2" name="yt_shape_10302"/>
          <p:cNvSpPr txBox="1"/>
          <p:nvPr/>
        </p:nvSpPr>
        <p:spPr>
          <a:xfrm>
            <a:off x="540000" y="1328456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异分母分式的加减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03" name="yt_shape_10303"/>
              <p:cNvSpPr txBox="1"/>
              <p:nvPr/>
            </p:nvSpPr>
            <p:spPr>
              <a:xfrm>
                <a:off x="540000" y="1832766"/>
                <a:ext cx="6073458" cy="721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的计算结果是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303" name="yt_shape_1030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32766"/>
                <a:ext cx="6073458" cy="721929"/>
              </a:xfrm>
              <a:prstGeom prst="rect">
                <a:avLst/>
              </a:prstGeom>
              <a:blipFill>
                <a:blip r:embed="rId2"/>
                <a:stretch>
                  <a:fillRect l="-3112" r="-2008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05" name="yt_table_10305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9063072"/>
                  </p:ext>
                </p:extLst>
              </p:nvPr>
            </p:nvGraphicFramePr>
            <p:xfrm>
              <a:off x="540000" y="2605483"/>
              <a:ext cx="3690367" cy="1348106"/>
            </p:xfrm>
            <a:graphic>
              <a:graphicData uri="http://schemas.openxmlformats.org/drawingml/2006/table">
                <a:tbl>
                  <a:tblPr/>
                  <a:tblGrid>
                    <a:gridCol w="2373694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1316673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305" name="yt_table_10305" descr="{&quot;rangeId&quot;:7,&quot;type&quot;:&quot;Option&quot;}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9063072"/>
                  </p:ext>
                </p:extLst>
              </p:nvPr>
            </p:nvGraphicFramePr>
            <p:xfrm>
              <a:off x="540000" y="2177027"/>
              <a:ext cx="3690367" cy="1270382"/>
            </p:xfrm>
            <a:graphic>
              <a:graphicData uri="http://schemas.openxmlformats.org/drawingml/2006/table">
                <a:tbl>
                  <a:tblPr/>
                  <a:tblGrid>
                    <a:gridCol w="2373694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1316673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538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055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5538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055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06" name="yt_shape_10306"/>
              <p:cNvSpPr txBox="1"/>
              <p:nvPr/>
            </p:nvSpPr>
            <p:spPr>
              <a:xfrm>
                <a:off x="540000" y="3926372"/>
                <a:ext cx="5931945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绍兴市中考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306" name="yt_shape_10306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6372"/>
                <a:ext cx="5931945" cy="641394"/>
              </a:xfrm>
              <a:prstGeom prst="rect">
                <a:avLst/>
              </a:prstGeom>
              <a:blipFill>
                <a:blip r:embed="rId4"/>
                <a:stretch>
                  <a:fillRect l="-3186" r="-215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08" name="yt_table_10308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0023339"/>
                  </p:ext>
                </p:extLst>
              </p:nvPr>
            </p:nvGraphicFramePr>
            <p:xfrm>
              <a:off x="540000" y="4618554"/>
              <a:ext cx="4178745" cy="1349058"/>
            </p:xfrm>
            <a:graphic>
              <a:graphicData uri="http://schemas.openxmlformats.org/drawingml/2006/table">
                <a:tbl>
                  <a:tblPr/>
                  <a:tblGrid>
                    <a:gridCol w="2373694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805051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308" name="yt_table_10308" descr="{&quot;rangeId&quot;:8,&quot;type&quot;:&quot;Option&quot;}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0023339"/>
                  </p:ext>
                </p:extLst>
              </p:nvPr>
            </p:nvGraphicFramePr>
            <p:xfrm>
              <a:off x="540000" y="4190098"/>
              <a:ext cx="4178745" cy="1271271"/>
            </p:xfrm>
            <a:graphic>
              <a:graphicData uri="http://schemas.openxmlformats.org/drawingml/2006/table">
                <a:tbl>
                  <a:tblPr/>
                  <a:tblGrid>
                    <a:gridCol w="2373694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805051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76154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31313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9048" r="-7615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31313" t="-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1940939" title="H_28.801733">
            <a:extLst>
              <a:ext uri="{FF2B5EF4-FFF2-40B4-BE49-F238E27FC236}">
                <a16:creationId xmlns:a16="http://schemas.microsoft.com/office/drawing/2014/main" id="{30C04A7A-757E-160B-B6D1-133A80A77C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7013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E09F31-0304-59AC-CD14-7E80CEBF6B8A}"/>
              </a:ext>
            </a:extLst>
          </p:cNvPr>
          <p:cNvSpPr txBox="1"/>
          <p:nvPr/>
        </p:nvSpPr>
        <p:spPr>
          <a:xfrm>
            <a:off x="5651909" y="1785960"/>
            <a:ext cx="383286" cy="80855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BC7240-5607-9BBD-A39E-D6FA8E14A61B}"/>
              </a:ext>
            </a:extLst>
          </p:cNvPr>
          <p:cNvSpPr txBox="1"/>
          <p:nvPr/>
        </p:nvSpPr>
        <p:spPr>
          <a:xfrm>
            <a:off x="5511765" y="3879566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9" name="yt_shape_10309"/>
              <p:cNvSpPr txBox="1"/>
              <p:nvPr/>
            </p:nvSpPr>
            <p:spPr>
              <a:xfrm>
                <a:off x="540000" y="2675282"/>
                <a:ext cx="3747821" cy="1867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09" name="yt_shape_10309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75282"/>
                <a:ext cx="3747821" cy="1867434"/>
              </a:xfrm>
              <a:prstGeom prst="rect">
                <a:avLst/>
              </a:prstGeom>
              <a:blipFill>
                <a:blip r:embed="rId2"/>
                <a:stretch>
                  <a:fillRect l="-5049" t="-2941" r="-3909" b="-4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B8C72E-97D7-DEEB-F7A4-A43C491700BB}"/>
                  </a:ext>
                </a:extLst>
              </p:cNvPr>
              <p:cNvSpPr txBox="1"/>
              <p:nvPr/>
            </p:nvSpPr>
            <p:spPr>
              <a:xfrm>
                <a:off x="3116354" y="3103964"/>
                <a:ext cx="92049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0CB8C72E-97D7-DEEB-F7A4-A43C49170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354" y="3103964"/>
                <a:ext cx="920497" cy="7686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CF82984-06A2-B75D-A0FD-2BBEB3FAC2F2}"/>
              </a:ext>
            </a:extLst>
          </p:cNvPr>
          <p:cNvCxnSpPr/>
          <p:nvPr/>
        </p:nvCxnSpPr>
        <p:spPr>
          <a:xfrm>
            <a:off x="2901565" y="3844825"/>
            <a:ext cx="10452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D4630D-F9F9-CDFC-CD8F-6075D618D55C}"/>
                  </a:ext>
                </a:extLst>
              </p:cNvPr>
              <p:cNvSpPr txBox="1"/>
              <p:nvPr/>
            </p:nvSpPr>
            <p:spPr>
              <a:xfrm>
                <a:off x="3515007" y="3778969"/>
                <a:ext cx="629983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41D4630D-F9F9-CDFC-CD8F-6075D618D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5007" y="3778969"/>
                <a:ext cx="629983" cy="79249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7675816-ECA3-DA81-F0A5-99BAAFB84C0D}"/>
              </a:ext>
            </a:extLst>
          </p:cNvPr>
          <p:cNvCxnSpPr/>
          <p:nvPr/>
        </p:nvCxnSpPr>
        <p:spPr>
          <a:xfrm>
            <a:off x="3300218" y="4543706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8" name="yt_shape_10318"/>
              <p:cNvSpPr txBox="1"/>
              <p:nvPr/>
            </p:nvSpPr>
            <p:spPr>
              <a:xfrm>
                <a:off x="540000" y="2459666"/>
                <a:ext cx="4902111" cy="41773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/>
                <a:endParaRPr lang="en-US" altLang="zh-CN" sz="2400" dirty="0">
                  <a:solidFill>
                    <a:srgbClr val="000000"/>
                  </a:solidFill>
                  <a:latin typeface="白正" pitchFamily="24"/>
                  <a:ea typeface="宋体" pitchFamily="24"/>
                </a:endParaRPr>
              </a:p>
              <a:p>
                <a:pPr algn="l" eaLnBrk="1" latinLnBrk="0" hangingPunct="0"/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100" b="0" i="0" u="none" dirty="0" smtClean="0">
                    <a:noFill/>
                    <a:effectLst/>
                    <a:latin typeface="白正"/>
                    <a:ea typeface="宋体"/>
                  </a:rPr>
                  <a:t>⁠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18" name="yt_shape_10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9666"/>
                <a:ext cx="4902111" cy="4177362"/>
              </a:xfrm>
              <a:prstGeom prst="rect">
                <a:avLst/>
              </a:prstGeom>
              <a:blipFill>
                <a:blip r:embed="rId2"/>
                <a:stretch>
                  <a:fillRect l="-3856" t="-583" r="-2861" b="-1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733284-92BB-517C-2C15-908990707FAC}"/>
                  </a:ext>
                </a:extLst>
              </p:cNvPr>
              <p:cNvSpPr txBox="1"/>
              <p:nvPr/>
            </p:nvSpPr>
            <p:spPr>
              <a:xfrm>
                <a:off x="449989" y="2893448"/>
                <a:ext cx="4069969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733284-92BB-517C-2C15-908990707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3448"/>
                <a:ext cx="4069969" cy="979945"/>
              </a:xfrm>
              <a:prstGeom prst="rect">
                <a:avLst/>
              </a:prstGeom>
              <a:blipFill>
                <a:blip r:embed="rId3"/>
                <a:stretch>
                  <a:fillRect l="-2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8DE9CF-6C20-7474-0A46-DE6022637E57}"/>
                  </a:ext>
                </a:extLst>
              </p:cNvPr>
              <p:cNvSpPr txBox="1"/>
              <p:nvPr/>
            </p:nvSpPr>
            <p:spPr>
              <a:xfrm>
                <a:off x="449989" y="3657369"/>
                <a:ext cx="1449706" cy="786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8DE9CF-6C20-7474-0A46-DE6022637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7369"/>
                <a:ext cx="1449706" cy="786841"/>
              </a:xfrm>
              <a:prstGeom prst="rect">
                <a:avLst/>
              </a:prstGeom>
              <a:blipFill>
                <a:blip r:embed="rId4"/>
                <a:stretch>
                  <a:fillRect l="-6723" r="-6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EA19BA-767E-5058-F9CD-BFC6E65D776C}"/>
                  </a:ext>
                </a:extLst>
              </p:cNvPr>
              <p:cNvSpPr txBox="1"/>
              <p:nvPr/>
            </p:nvSpPr>
            <p:spPr>
              <a:xfrm>
                <a:off x="449989" y="4809497"/>
                <a:ext cx="4646676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EA19BA-767E-5058-F9CD-BFC6E65D7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9497"/>
                <a:ext cx="4646676" cy="930034"/>
              </a:xfrm>
              <a:prstGeom prst="rect">
                <a:avLst/>
              </a:prstGeom>
              <a:blipFill>
                <a:blip r:embed="rId5"/>
                <a:stretch>
                  <a:fillRect l="-2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FA674C-D01E-C8C8-54F0-F6A7365D616F}"/>
                  </a:ext>
                </a:extLst>
              </p:cNvPr>
              <p:cNvSpPr txBox="1"/>
              <p:nvPr/>
            </p:nvSpPr>
            <p:spPr>
              <a:xfrm>
                <a:off x="449989" y="5547930"/>
                <a:ext cx="1660907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FA674C-D01E-C8C8-54F0-F6A7365D6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47930"/>
                <a:ext cx="1660907" cy="767665"/>
              </a:xfrm>
              <a:prstGeom prst="rect">
                <a:avLst/>
              </a:prstGeom>
              <a:blipFill>
                <a:blip r:embed="rId6"/>
                <a:stretch>
                  <a:fillRect l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7ABE07-9857-5BA8-0F75-51A427C1E607}"/>
                  </a:ext>
                </a:extLst>
              </p:cNvPr>
              <p:cNvSpPr txBox="1"/>
              <p:nvPr/>
            </p:nvSpPr>
            <p:spPr>
              <a:xfrm>
                <a:off x="449989" y="6120197"/>
                <a:ext cx="996697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7ABE07-9857-5BA8-0F75-51A427C1E6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20197"/>
                <a:ext cx="996697" cy="693179"/>
              </a:xfrm>
              <a:prstGeom prst="rect">
                <a:avLst/>
              </a:prstGeom>
              <a:blipFill>
                <a:blip r:embed="rId7"/>
                <a:stretch>
                  <a:fillRect l="-9816" r="-9816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314"/>
          <p:cNvSpPr txBox="1"/>
          <p:nvPr/>
        </p:nvSpPr>
        <p:spPr>
          <a:xfrm>
            <a:off x="540000" y="737451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315"/>
              <p:cNvSpPr txBox="1"/>
              <p:nvPr/>
            </p:nvSpPr>
            <p:spPr>
              <a:xfrm>
                <a:off x="540000" y="1241761"/>
                <a:ext cx="4721485" cy="1153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</a:p>
            </p:txBody>
          </p:sp>
        </mc:Choice>
        <mc:Fallback xmlns="">
          <p:sp>
            <p:nvSpPr>
              <p:cNvPr id="9" name="yt_shape_103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1761"/>
                <a:ext cx="4721485" cy="1153906"/>
              </a:xfrm>
              <a:prstGeom prst="rect">
                <a:avLst/>
              </a:prstGeom>
              <a:blipFill>
                <a:blip r:embed="rId8"/>
                <a:stretch>
                  <a:fillRect l="-4005" r="-2842" b="-14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shape_1698821941001" title="H_28.801733">
            <a:extLst>
              <a:ext uri="{FF2B5EF4-FFF2-40B4-BE49-F238E27FC236}">
                <a16:creationId xmlns:a16="http://schemas.microsoft.com/office/drawing/2014/main" id="{462AC0F4-63C4-9CC9-899D-B842179FBE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79128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8E55086-A497-3330-AA8B-28CEC868F4F5}"/>
                  </a:ext>
                </a:extLst>
              </p:cNvPr>
              <p:cNvSpPr txBox="1"/>
              <p:nvPr/>
            </p:nvSpPr>
            <p:spPr>
              <a:xfrm>
                <a:off x="4316568" y="1194955"/>
                <a:ext cx="913130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8E55086-A497-3330-AA8B-28CEC868F4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6568" y="1194955"/>
                <a:ext cx="913130" cy="80519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C2DA9EC-A7A3-ED2D-6056-2B8EA11FF370}"/>
              </a:ext>
            </a:extLst>
          </p:cNvPr>
          <p:cNvCxnSpPr/>
          <p:nvPr/>
        </p:nvCxnSpPr>
        <p:spPr>
          <a:xfrm>
            <a:off x="4101779" y="1972392"/>
            <a:ext cx="103790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6" name="yt_shape_10326"/>
          <p:cNvSpPr txBox="1"/>
          <p:nvPr/>
        </p:nvSpPr>
        <p:spPr>
          <a:xfrm>
            <a:off x="540000" y="2970552"/>
            <a:ext cx="814004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异分母分式加减时，因整式通分方法不对而出错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27" name="yt_shape_10327"/>
              <p:cNvSpPr txBox="1"/>
              <p:nvPr/>
            </p:nvSpPr>
            <p:spPr>
              <a:xfrm>
                <a:off x="540000" y="3474862"/>
                <a:ext cx="5865708" cy="7725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27" name="yt_shape_1032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4862"/>
                <a:ext cx="5865708" cy="772584"/>
              </a:xfrm>
              <a:prstGeom prst="rect">
                <a:avLst/>
              </a:prstGeom>
              <a:blipFill>
                <a:blip r:embed="rId2"/>
                <a:stretch>
                  <a:fillRect l="-3222" r="-2183" b="-7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41064" title="H_28.801733">
            <a:extLst>
              <a:ext uri="{FF2B5EF4-FFF2-40B4-BE49-F238E27FC236}">
                <a16:creationId xmlns:a16="http://schemas.microsoft.com/office/drawing/2014/main" id="{6AE1BF1A-50AA-8870-0ECB-1EE6FDF460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122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E40144-3A6E-8535-8E92-0CC3237BD81F}"/>
              </a:ext>
            </a:extLst>
          </p:cNvPr>
          <p:cNvSpPr txBox="1"/>
          <p:nvPr/>
        </p:nvSpPr>
        <p:spPr>
          <a:xfrm>
            <a:off x="5743032" y="3428056"/>
            <a:ext cx="619824" cy="8587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0" name="yt_shape_10330"/>
          <p:cNvSpPr txBox="1"/>
          <p:nvPr/>
        </p:nvSpPr>
        <p:spPr>
          <a:xfrm>
            <a:off x="540000" y="116637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329" name="yt_image_10329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6637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32" name="yt_shape_10332"/>
              <p:cNvSpPr txBox="1"/>
              <p:nvPr/>
            </p:nvSpPr>
            <p:spPr>
              <a:xfrm>
                <a:off x="540120" y="1852527"/>
                <a:ext cx="11111999" cy="1154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威海市中考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试卷上一个正确的式子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被小颖同学不小心滴上墨汁，被墨汁遮住部分的代数式为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332" name="yt_shape_10332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52527"/>
                <a:ext cx="11111999" cy="1154547"/>
              </a:xfrm>
              <a:prstGeom prst="rect">
                <a:avLst/>
              </a:prstGeom>
              <a:blipFill>
                <a:blip r:embed="rId3"/>
                <a:stretch>
                  <a:fillRect l="-1701" r="-1043" b="-15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34" name="yt_table_10334" title="H_51.6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8676137"/>
                  </p:ext>
                </p:extLst>
              </p:nvPr>
            </p:nvGraphicFramePr>
            <p:xfrm>
              <a:off x="540000" y="3057862"/>
              <a:ext cx="8446199" cy="684848"/>
            </p:xfrm>
            <a:graphic>
              <a:graphicData uri="http://schemas.openxmlformats.org/drawingml/2006/table">
                <a:tbl>
                  <a:tblPr/>
                  <a:tblGrid>
                    <a:gridCol w="2259584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242122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379599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564894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334" name="yt_table_10334" descr="{&quot;rangeId&quot;:15,&quot;type&quot;:&quot;Option&quot;}" title="H_51.6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8676137"/>
                  </p:ext>
                </p:extLst>
              </p:nvPr>
            </p:nvGraphicFramePr>
            <p:xfrm>
              <a:off x="540000" y="2791490"/>
              <a:ext cx="8446199" cy="655511"/>
            </p:xfrm>
            <a:graphic>
              <a:graphicData uri="http://schemas.openxmlformats.org/drawingml/2006/table">
                <a:tbl>
                  <a:tblPr/>
                  <a:tblGrid>
                    <a:gridCol w="2259584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242122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379599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564894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</a:tblGrid>
                  <a:tr h="65551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3854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15" r="-176087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9003" r="-65729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39689" b="-13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35" name="yt_shape_10335"/>
              <p:cNvSpPr txBox="1"/>
              <p:nvPr/>
            </p:nvSpPr>
            <p:spPr>
              <a:xfrm>
                <a:off x="540120" y="3764016"/>
                <a:ext cx="11111999" cy="12860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乐山实验中学月考卷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的大小关系为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335" name="yt_shape_1033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764016"/>
                <a:ext cx="11111999" cy="1286058"/>
              </a:xfrm>
              <a:prstGeom prst="rect">
                <a:avLst/>
              </a:prstGeom>
              <a:blipFill>
                <a:blip r:embed="rId5"/>
                <a:stretch>
                  <a:fillRect l="-1701" r="-1098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37" name="yt_table_103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713289"/>
              </p:ext>
            </p:extLst>
          </p:nvPr>
        </p:nvGraphicFramePr>
        <p:xfrm>
          <a:off x="540000" y="5100862"/>
          <a:ext cx="6289231" cy="950976"/>
        </p:xfrm>
        <a:graphic>
          <a:graphicData uri="http://schemas.openxmlformats.org/drawingml/2006/table">
            <a:tbl>
              <a:tblPr/>
              <a:tblGrid>
                <a:gridCol w="4501706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8D5605-104C-B2EF-368E-FC785ADDB227}"/>
              </a:ext>
            </a:extLst>
          </p:cNvPr>
          <p:cNvSpPr txBox="1"/>
          <p:nvPr/>
        </p:nvSpPr>
        <p:spPr>
          <a:xfrm>
            <a:off x="6241309" y="252473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A44E61-97D1-3B88-7B0D-E39B9B35BF51}"/>
              </a:ext>
            </a:extLst>
          </p:cNvPr>
          <p:cNvSpPr txBox="1"/>
          <p:nvPr/>
        </p:nvSpPr>
        <p:spPr>
          <a:xfrm>
            <a:off x="4648094" y="4391263"/>
            <a:ext cx="3832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9" name="yt_shape_10339"/>
              <p:cNvSpPr txBox="1"/>
              <p:nvPr/>
            </p:nvSpPr>
            <p:spPr>
              <a:xfrm>
                <a:off x="540000" y="1813764"/>
                <a:ext cx="4282263" cy="35904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39" name="yt_shape_10339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3764"/>
                <a:ext cx="4282263" cy="3590470"/>
              </a:xfrm>
              <a:prstGeom prst="rect">
                <a:avLst/>
              </a:prstGeom>
              <a:blipFill>
                <a:blip r:embed="rId2"/>
                <a:stretch>
                  <a:fillRect l="-4416" t="-1528" b="-1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1EE144-0679-9885-06FF-E5E4E240217E}"/>
                  </a:ext>
                </a:extLst>
              </p:cNvPr>
              <p:cNvSpPr txBox="1"/>
              <p:nvPr/>
            </p:nvSpPr>
            <p:spPr>
              <a:xfrm>
                <a:off x="449989" y="2954027"/>
                <a:ext cx="4420933" cy="9531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1, 'hasSerialNum': 1, 'pageBreak': True}">
                <a:extLst>
                  <a:ext uri="{FF2B5EF4-FFF2-40B4-BE49-F238E27FC236}">
                    <a16:creationId xmlns:a16="http://schemas.microsoft.com/office/drawing/2014/main" id="{4A1EE144-0679-9885-06FF-E5E4E24021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4027"/>
                <a:ext cx="4420933" cy="953148"/>
              </a:xfrm>
              <a:prstGeom prst="rect">
                <a:avLst/>
              </a:prstGeom>
              <a:blipFill>
                <a:blip r:embed="rId3"/>
                <a:stretch>
                  <a:fillRect l="-2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96C2F9-0134-CC4D-DDEB-3B0B08F3AFF8}"/>
                  </a:ext>
                </a:extLst>
              </p:cNvPr>
              <p:cNvSpPr txBox="1"/>
              <p:nvPr/>
            </p:nvSpPr>
            <p:spPr>
              <a:xfrm>
                <a:off x="449989" y="3813563"/>
                <a:ext cx="2988246" cy="9675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1, 'hasSerialNum': 1, 'pageBreak': True}">
                <a:extLst>
                  <a:ext uri="{FF2B5EF4-FFF2-40B4-BE49-F238E27FC236}">
                    <a16:creationId xmlns:a16="http://schemas.microsoft.com/office/drawing/2014/main" id="{B596C2F9-0134-CC4D-DDEB-3B0B08F3A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3563"/>
                <a:ext cx="2988246" cy="967563"/>
              </a:xfrm>
              <a:prstGeom prst="rect">
                <a:avLst/>
              </a:prstGeom>
              <a:blipFill>
                <a:blip r:embed="rId4"/>
                <a:stretch>
                  <a:fillRect l="-32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C4ED42-148F-9858-66CC-F4A6593E4E96}"/>
                  </a:ext>
                </a:extLst>
              </p:cNvPr>
              <p:cNvSpPr txBox="1"/>
              <p:nvPr/>
            </p:nvSpPr>
            <p:spPr>
              <a:xfrm>
                <a:off x="449989" y="4687514"/>
                <a:ext cx="1007428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1, 'hasSerialNum': 1, 'pageBreak': True}">
                <a:extLst>
                  <a:ext uri="{FF2B5EF4-FFF2-40B4-BE49-F238E27FC236}">
                    <a16:creationId xmlns:a16="http://schemas.microsoft.com/office/drawing/2014/main" id="{24C4ED42-148F-9858-66CC-F4A6593E4E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7514"/>
                <a:ext cx="1007428" cy="728802"/>
              </a:xfrm>
              <a:prstGeom prst="rect">
                <a:avLst/>
              </a:prstGeom>
              <a:blipFill>
                <a:blip r:embed="rId5"/>
                <a:stretch>
                  <a:fillRect l="-9697" r="-969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2859</Words>
  <Application>Microsoft Office PowerPoint</Application>
  <PresentationFormat>宽屏</PresentationFormat>
  <Paragraphs>137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