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77"/>
        <p:guide pos="3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10" Type="http://schemas.openxmlformats.org/officeDocument/2006/relationships/image" Target="../media/image9.png"/><Relationship Id="rId4" Type="http://schemas.openxmlformats.org/officeDocument/2006/relationships/tags" Target="../tags/tag9.xml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3400" y="3063240"/>
            <a:ext cx="11125200" cy="73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7930" y="4072890"/>
            <a:ext cx="4538980" cy="188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1715" y="6067425"/>
            <a:ext cx="394335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355" y="1057275"/>
            <a:ext cx="307340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752600"/>
            <a:ext cx="590232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744470"/>
            <a:ext cx="3415665" cy="200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7215" y="4998720"/>
            <a:ext cx="7179310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9" t="51409"/>
          <a:stretch>
            <a:fillRect/>
          </a:stretch>
        </p:blipFill>
        <p:spPr>
          <a:xfrm>
            <a:off x="7680325" y="3789045"/>
            <a:ext cx="3712210" cy="258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64260"/>
            <a:ext cx="699198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039620"/>
            <a:ext cx="3386455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821305"/>
            <a:ext cx="538353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20090" y="3552825"/>
            <a:ext cx="7282815" cy="104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4993005"/>
            <a:ext cx="6432550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90" y="5909945"/>
            <a:ext cx="9638030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9" t="51409"/>
          <a:stretch>
            <a:fillRect/>
          </a:stretch>
        </p:blipFill>
        <p:spPr>
          <a:xfrm>
            <a:off x="8040370" y="3359150"/>
            <a:ext cx="3329940" cy="232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6096000" y="2708910"/>
            <a:ext cx="274447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5" grpId="0" bldLvl="0" animBg="1"/>
      <p:bldP spid="21" grpId="0" bldLvl="0" animBg="1"/>
      <p:bldP spid="24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8862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5225" y="3241675"/>
            <a:ext cx="5256530" cy="1395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65225" y="4744085"/>
            <a:ext cx="4542790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23315" y="5382895"/>
            <a:ext cx="2562225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04265" y="6033770"/>
            <a:ext cx="2910205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8923655" cy="369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6" r="4364" b="44846"/>
          <a:stretch>
            <a:fillRect/>
          </a:stretch>
        </p:blipFill>
        <p:spPr>
          <a:xfrm>
            <a:off x="7392670" y="4004945"/>
            <a:ext cx="4298950" cy="267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1169670"/>
            <a:ext cx="4772025" cy="7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625" y="1844675"/>
            <a:ext cx="424688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2625" y="2673985"/>
            <a:ext cx="437769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2625" y="3455670"/>
            <a:ext cx="365442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2625" y="4241800"/>
            <a:ext cx="4043045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2625" y="5114290"/>
            <a:ext cx="430784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2625" y="6035675"/>
            <a:ext cx="230568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9" grpId="0" bldLvl="0" animBg="1"/>
      <p:bldP spid="23" grpId="0" bldLvl="0" animBg="1"/>
      <p:bldP spid="27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2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654" y="1078245"/>
            <a:ext cx="2071059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654" y="1723304"/>
            <a:ext cx="1888987" cy="28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9610" y="2217420"/>
            <a:ext cx="3455035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9610" y="2874645"/>
            <a:ext cx="4592955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9610" y="3525520"/>
            <a:ext cx="4830445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9610" y="4153535"/>
            <a:ext cx="403606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9610" y="4800600"/>
            <a:ext cx="4161155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89654" y="5578482"/>
            <a:ext cx="3224176" cy="32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89654" y="6261486"/>
            <a:ext cx="1904160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6" r="4364" b="44846"/>
          <a:stretch>
            <a:fillRect/>
          </a:stretch>
        </p:blipFill>
        <p:spPr>
          <a:xfrm>
            <a:off x="6888480" y="2708910"/>
            <a:ext cx="4298950" cy="267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13" grpId="0" bldLvl="0" animBg="1"/>
      <p:bldP spid="17" grpId="0" bldLvl="0" animBg="1"/>
      <p:bldP spid="25" grpId="0" bldLvl="0" animBg="1"/>
      <p:bldP spid="29" grpId="0" bldLvl="0" animBg="1"/>
      <p:bldP spid="35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9"/>
          <a:stretch>
            <a:fillRect/>
          </a:stretch>
        </p:blipFill>
        <p:spPr>
          <a:xfrm>
            <a:off x="479425" y="764540"/>
            <a:ext cx="8976995" cy="357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5" t="3187" r="7531" b="33381"/>
          <a:stretch>
            <a:fillRect/>
          </a:stretch>
        </p:blipFill>
        <p:spPr>
          <a:xfrm>
            <a:off x="8347075" y="4188460"/>
            <a:ext cx="3700780" cy="252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310" y="1052830"/>
            <a:ext cx="5132070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50" y="1617160"/>
            <a:ext cx="10800000" cy="488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751840" y="1727835"/>
            <a:ext cx="423100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751840" y="2463800"/>
            <a:ext cx="510857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751840" y="3338830"/>
            <a:ext cx="482854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751840" y="4119245"/>
            <a:ext cx="4524375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751840" y="4986020"/>
            <a:ext cx="4039870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751840" y="5880735"/>
            <a:ext cx="3176905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bldLvl="0" animBg="1"/>
      <p:bldP spid="17" grpId="0" bldLvl="0" animBg="1"/>
      <p:bldP spid="20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40" y="788485"/>
            <a:ext cx="10800000" cy="570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3444" y="1026789"/>
            <a:ext cx="3247619" cy="41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3530" y="1802765"/>
            <a:ext cx="528510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3530" y="2559050"/>
            <a:ext cx="9712960" cy="222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03530" y="5125720"/>
            <a:ext cx="617156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03530" y="5983605"/>
            <a:ext cx="2753995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5" t="3187" r="7531" b="33381"/>
          <a:stretch>
            <a:fillRect/>
          </a:stretch>
        </p:blipFill>
        <p:spPr>
          <a:xfrm>
            <a:off x="8256270" y="4293235"/>
            <a:ext cx="3700780" cy="252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6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19835"/>
            <a:ext cx="701929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91030"/>
            <a:ext cx="8707120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586990"/>
            <a:ext cx="916432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3677920"/>
            <a:ext cx="4013200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5" t="3187" r="7531" b="33381"/>
          <a:stretch>
            <a:fillRect/>
          </a:stretch>
        </p:blipFill>
        <p:spPr>
          <a:xfrm>
            <a:off x="7968615" y="4077335"/>
            <a:ext cx="3700780" cy="252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2023-11-01T16:51:20Z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